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3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EA7F-FE2D-4CCE-B402-CFC9EAD4A85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4AC78-AA5A-4E9F-B91E-E42EC04310C8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239000" cy="1295400"/>
          </a:xfrm>
        </p:spPr>
        <p:txBody>
          <a:bodyPr/>
          <a:lstStyle/>
          <a:p>
            <a:r>
              <a:rPr lang="en-US" sz="5400" b="1" dirty="0" smtClean="0">
                <a:latin typeface="Batang" pitchFamily="18" charset="-127"/>
                <a:ea typeface="Batang" pitchFamily="18" charset="-127"/>
              </a:rPr>
              <a:t>PGSC </a:t>
            </a:r>
            <a:r>
              <a:rPr lang="en-US" sz="5400" b="1" dirty="0" smtClean="0">
                <a:latin typeface="Batang" pitchFamily="18" charset="-127"/>
                <a:ea typeface="Batang" pitchFamily="18" charset="-127"/>
              </a:rPr>
              <a:t>Fall</a:t>
            </a:r>
            <a:r>
              <a:rPr lang="en-US" sz="5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5400" b="1" dirty="0" smtClean="0">
                <a:latin typeface="Batang" pitchFamily="18" charset="-127"/>
                <a:ea typeface="Batang" pitchFamily="18" charset="-127"/>
              </a:rPr>
              <a:t>Picnic</a:t>
            </a:r>
            <a:br>
              <a:rPr lang="en-US" sz="5400" b="1" dirty="0" smtClean="0">
                <a:latin typeface="Batang" pitchFamily="18" charset="-127"/>
                <a:ea typeface="Batang" pitchFamily="18" charset="-127"/>
              </a:rPr>
            </a:b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For Graduate Students</a:t>
            </a:r>
            <a:endParaRPr lang="en-US" sz="24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1600200"/>
            <a:ext cx="5867400" cy="1828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Sunday Sept 21</a:t>
            </a:r>
            <a:r>
              <a:rPr lang="en-US" sz="2400" b="1" baseline="30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@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12:00 pm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Women’s Field House Patio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Lincoln Tower Park 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7" name="Picture 3" descr="C:\Users\Becca\AppData\Local\Microsoft\Windows\Temporary Internet Files\Content.IE5\65U0YPI6\MC9000130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48516"/>
            <a:ext cx="3048000" cy="453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6486525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Email questions to pgsc@physics.osu.edu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4564745"/>
            <a:ext cx="3636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provide the food; you bring friends, family, frisbees, and soccer balls!</a:t>
            </a:r>
            <a:endParaRPr lang="en-US" sz="2400" dirty="0"/>
          </a:p>
        </p:txBody>
      </p:sp>
      <p:pic>
        <p:nvPicPr>
          <p:cNvPr id="6" name="Picture 2" descr="C:\Users\Becca\AppData\Local\Microsoft\Windows\Temporary Internet Files\Content.IE5\783AXM26\MC90039093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24400"/>
            <a:ext cx="1943100" cy="141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00600" y="31242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Located </a:t>
            </a: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between RPAC and Lincoln Tower on Cannon </a:t>
            </a:r>
            <a:r>
              <a:rPr lang="en-US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Dr</a:t>
            </a:r>
            <a:endParaRPr lang="en-US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49777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4516</TotalTime>
  <Words>39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Batang</vt:lpstr>
      <vt:lpstr>Arial</vt:lpstr>
      <vt:lpstr>Courier New</vt:lpstr>
      <vt:lpstr>Trebuchet MS</vt:lpstr>
      <vt:lpstr>Verdana</vt:lpstr>
      <vt:lpstr>Wingdings 2</vt:lpstr>
      <vt:lpstr>Summer</vt:lpstr>
      <vt:lpstr>PGSC Fall Picnic For Graduate Students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PGSC Fall Picnic</dc:title>
  <dc:creator>Becca</dc:creator>
  <cp:lastModifiedBy>Sierra OBryan</cp:lastModifiedBy>
  <cp:revision>21</cp:revision>
  <cp:lastPrinted>2014-07-17T14:28:57Z</cp:lastPrinted>
  <dcterms:created xsi:type="dcterms:W3CDTF">2010-10-04T20:34:31Z</dcterms:created>
  <dcterms:modified xsi:type="dcterms:W3CDTF">2014-09-08T20:55:27Z</dcterms:modified>
</cp:coreProperties>
</file>