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5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D1E6-36E0-894F-8EE7-B2521B88AF2D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D07A9C-335B-C440-AFBF-0BB69AA1966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D1E6-36E0-894F-8EE7-B2521B88AF2D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7A9C-335B-C440-AFBF-0BB69AA19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D1E6-36E0-894F-8EE7-B2521B88AF2D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7A9C-335B-C440-AFBF-0BB69AA19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D1E6-36E0-894F-8EE7-B2521B88AF2D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7A9C-335B-C440-AFBF-0BB69AA19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D1E6-36E0-894F-8EE7-B2521B88AF2D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7A9C-335B-C440-AFBF-0BB69AA19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D1E6-36E0-894F-8EE7-B2521B88AF2D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7A9C-335B-C440-AFBF-0BB69AA1966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D1E6-36E0-894F-8EE7-B2521B88AF2D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7A9C-335B-C440-AFBF-0BB69AA1966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D1E6-36E0-894F-8EE7-B2521B88AF2D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7A9C-335B-C440-AFBF-0BB69AA19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D1E6-36E0-894F-8EE7-B2521B88AF2D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7A9C-335B-C440-AFBF-0BB69AA19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D1E6-36E0-894F-8EE7-B2521B88AF2D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7A9C-335B-C440-AFBF-0BB69AA19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D1E6-36E0-894F-8EE7-B2521B88AF2D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7A9C-335B-C440-AFBF-0BB69AA19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7BACD1E6-36E0-894F-8EE7-B2521B88AF2D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5D07A9C-335B-C440-AFBF-0BB69AA1966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61874"/>
            <a:ext cx="7315200" cy="189698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Graduate Workshop on Publishing </a:t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Wed Nov 16</a:t>
            </a:r>
            <a:r>
              <a:rPr lang="en-US" sz="2400" baseline="30000" dirty="0" smtClean="0"/>
              <a:t>,</a:t>
            </a:r>
            <a:r>
              <a:rPr lang="en-US" sz="2400" dirty="0" smtClean="0"/>
              <a:t> 2016, 9</a:t>
            </a:r>
            <a:r>
              <a:rPr lang="en-US" sz="2400" dirty="0"/>
              <a:t>:30 – 11:00 </a:t>
            </a:r>
            <a:r>
              <a:rPr lang="en-US" sz="2400" dirty="0" smtClean="0"/>
              <a:t>a.m., </a:t>
            </a:r>
            <a:r>
              <a:rPr lang="en-US" sz="2400" dirty="0" err="1" smtClean="0"/>
              <a:t>Hagerty</a:t>
            </a:r>
            <a:r>
              <a:rPr lang="en-US" sz="2400" dirty="0" smtClean="0"/>
              <a:t> 451</a:t>
            </a:r>
            <a:endParaRPr lang="en-US" sz="2400" dirty="0"/>
          </a:p>
        </p:txBody>
      </p:sp>
      <p:pic>
        <p:nvPicPr>
          <p:cNvPr id="5" name="Picture Placeholder 4" descr="4420336383_b4ec1412f1_m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73" r="16373"/>
          <a:stretch>
            <a:fillRect/>
          </a:stretch>
        </p:blipFill>
        <p:spPr>
          <a:xfrm>
            <a:off x="4191000" y="2721756"/>
            <a:ext cx="4038600" cy="3431062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573296"/>
            <a:ext cx="3276600" cy="357952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Featuring: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Professor Alexander Burry, Slavic and Eastern European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Professor </a:t>
            </a:r>
            <a:r>
              <a:rPr lang="en-US" dirty="0" err="1"/>
              <a:t>Rebeka</a:t>
            </a:r>
            <a:r>
              <a:rPr lang="en-US" dirty="0"/>
              <a:t> Campos-</a:t>
            </a:r>
            <a:r>
              <a:rPr lang="en-US" dirty="0" err="1" smtClean="0"/>
              <a:t>Astorkiza</a:t>
            </a:r>
            <a:r>
              <a:rPr lang="en-US" dirty="0" smtClean="0"/>
              <a:t> SPPO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Professor Theresa Delgadillo, Comparative Studies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Professor Richard Fletcher, </a:t>
            </a:r>
            <a:r>
              <a:rPr lang="en-US" dirty="0" smtClean="0"/>
              <a:t>Classics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Professor Eugene Holland, Comparative Studies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Discussing: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Journal expectations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Where to Submit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Collaborative Research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Short Form &amp; New Media</a:t>
            </a: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465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643</TotalTime>
  <Words>51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Perspective</vt:lpstr>
      <vt:lpstr>Graduate Workshop on Publishing   Wed Nov 16, 2016, 9:30 – 11:00 a.m., Hagerty 451</vt:lpstr>
    </vt:vector>
  </TitlesOfParts>
  <Company>Associate Professor, Department of Comparative Studies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Workshop on Publishing   Wed Nov 16th 9:30 a.m. – 11:00 a.m., Hagerty 451</dc:title>
  <dc:creator>Theresa Delgadillo</dc:creator>
  <cp:lastModifiedBy>Theresa Delgadillo</cp:lastModifiedBy>
  <cp:revision>8</cp:revision>
  <dcterms:created xsi:type="dcterms:W3CDTF">2016-11-01T18:59:06Z</dcterms:created>
  <dcterms:modified xsi:type="dcterms:W3CDTF">2016-11-14T22:53:44Z</dcterms:modified>
</cp:coreProperties>
</file>