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4"/>
  </p:sldMasterIdLst>
  <p:notesMasterIdLst>
    <p:notesMasterId r:id="rId14"/>
  </p:notesMasterIdLst>
  <p:sldIdLst>
    <p:sldId id="264" r:id="rId5"/>
    <p:sldId id="271" r:id="rId6"/>
    <p:sldId id="261" r:id="rId7"/>
    <p:sldId id="259" r:id="rId8"/>
    <p:sldId id="277" r:id="rId9"/>
    <p:sldId id="275" r:id="rId10"/>
    <p:sldId id="263" r:id="rId11"/>
    <p:sldId id="276" r:id="rId12"/>
    <p:sldId id="272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ing, Stephanie" initials="SS" lastIdx="1" clrIdx="0">
    <p:extLst>
      <p:ext uri="{19B8F6BF-5375-455C-9EA6-DF929625EA0E}">
        <p15:presenceInfo xmlns:p15="http://schemas.microsoft.com/office/powerpoint/2012/main" userId="S::stephanie.shing@pearson.com::73ef0f2a-885a-4927-8960-9bfd2fb51843" providerId="AD"/>
      </p:ext>
    </p:extLst>
  </p:cmAuthor>
  <p:cmAuthor id="2" name="Kepler, Patrick" initials="KP" lastIdx="3" clrIdx="1">
    <p:extLst>
      <p:ext uri="{19B8F6BF-5375-455C-9EA6-DF929625EA0E}">
        <p15:presenceInfo xmlns:p15="http://schemas.microsoft.com/office/powerpoint/2012/main" userId="S::patrick.kepler@pearson.com::6a2b3067-076d-4beb-8239-dd413405bd1d" providerId="AD"/>
      </p:ext>
    </p:extLst>
  </p:cmAuthor>
  <p:cmAuthor id="3" name="Weatherly, Mary" initials="WM" lastIdx="1" clrIdx="2">
    <p:extLst>
      <p:ext uri="{19B8F6BF-5375-455C-9EA6-DF929625EA0E}">
        <p15:presenceInfo xmlns:p15="http://schemas.microsoft.com/office/powerpoint/2012/main" userId="S::mary.weatherly@pearson.com::49f1ef76-2db8-44ab-92ab-f2eaeae3f8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B9F320-30E3-8526-15BD-1DFBF0558863}" v="61" dt="2020-08-26T21:16:00.577"/>
    <p1510:client id="{23B81C55-3673-DC42-BF74-FB6A0714A05F}" v="156" dt="2020-07-22T11:55:14.934"/>
    <p1510:client id="{2E01522A-74D6-0055-C7C0-CE283877815C}" v="5" dt="2020-08-27T18:49:54.048"/>
    <p1510:client id="{34CCD584-47A7-4322-9F9D-D7FB4ABD6A44}" v="3" dt="2020-07-30T16:10:55.726"/>
    <p1510:client id="{3555B2CA-181B-748D-1D37-BFA82FC4925F}" v="1" dt="2020-07-23T15:47:42.431"/>
    <p1510:client id="{3974995C-4AE7-2FA8-B300-BBA664CCADB7}" v="2" dt="2020-08-07T14:17:33.480"/>
    <p1510:client id="{3ED37954-BE50-4F08-B933-E521CD862500}" v="3" dt="2020-07-30T21:15:04.083"/>
    <p1510:client id="{6306ADAC-764D-CEBB-D403-94BB918FC05B}" v="128" dt="2021-01-07T20:12:14.883"/>
    <p1510:client id="{791FCD36-364E-4A4F-B20E-32D528850B6F}" v="12" dt="2020-07-21T22:54:42.559"/>
    <p1510:client id="{7C5DE71F-5B86-4E6A-B23D-8D5B1FE86297}" v="145" dt="2020-07-21T18:19:04.111"/>
    <p1510:client id="{90C4A4D4-D275-46F2-9C0D-65986A16970A}" v="567" dt="2020-08-11T15:37:23.204"/>
    <p1510:client id="{9F47B3D4-09CE-89F6-9AA9-B097CCB20F32}" v="384" dt="2020-08-11T14:57:55.554"/>
    <p1510:client id="{A42895B5-6DD1-47D5-9715-FB51CDA9DC7F}" v="15" dt="2020-07-22T13:55:49.226"/>
    <p1510:client id="{A4CA5C4E-8A47-4EAA-BB3D-440969BD9961}" v="6" dt="2020-07-27T22:34:31.788"/>
    <p1510:client id="{C4853D95-BA84-7FEA-BC76-B1D5E6E229A0}" v="6" dt="2020-08-03T21:18:02.963"/>
    <p1510:client id="{C9131D99-07AE-1B0D-2F19-D7C25667B836}" v="1140" dt="2020-08-20T02:48:00.785"/>
    <p1510:client id="{D069E2D6-E5B2-4D8A-9339-A87254469EA3}" v="1311" dt="2020-08-10T22:10:18.258"/>
    <p1510:client id="{D2882B53-9AAC-4B0B-B3AC-67690C538E66}" v="39" dt="2020-07-21T22:50:03.099"/>
    <p1510:client id="{DC6B28B4-BB85-695D-0A43-D6DB258B24E0}" v="17" dt="2020-08-17T14:28:17.850"/>
    <p1510:client id="{EBC9917E-CC10-649B-F468-744A01008B53}" v="1" dt="2021-01-07T19:31:26.934"/>
    <p1510:client id="{ECD4DA35-A986-EEF4-8430-0B0DE8F01E10}" v="4" dt="2020-08-28T12:55:40.142"/>
    <p1510:client id="{F1D5E370-CD8E-469B-91AF-E5500414FD3E}" v="8" dt="2020-07-21T23:10:04.1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8be48d13f8_4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8be48d13f8_4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6617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8be48d13f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8be48d13f8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8be48d13f8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8be48d13f8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8be48d13f8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8be48d13f8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3793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8be48d13f8_4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8be48d13f8_4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Option1">
  <p:cSld name="Title Slide Option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0376" y="307469"/>
            <a:ext cx="860400" cy="6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472765" y="1260048"/>
            <a:ext cx="3683100" cy="16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l" rtl="0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Times New Roman"/>
              <a:buNone/>
              <a:defRPr sz="29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472765" y="3043238"/>
            <a:ext cx="3397200" cy="11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ctr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2"/>
          </p:nvPr>
        </p:nvSpPr>
        <p:spPr>
          <a:xfrm>
            <a:off x="472765" y="4699397"/>
            <a:ext cx="3962400" cy="2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>
            <a:spLocks noGrp="1"/>
          </p:cNvSpPr>
          <p:nvPr>
            <p:ph type="pic" idx="3"/>
          </p:nvPr>
        </p:nvSpPr>
        <p:spPr>
          <a:xfrm>
            <a:off x="4581524" y="0"/>
            <a:ext cx="4562400" cy="51435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39700" marR="0" lvl="1" indent="-1397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66700" marR="0" lvl="2" indent="-1397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84200" marR="0" lvl="3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9400" marR="0" lvl="4" indent="-1778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92300" marR="0" lvl="5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35200" marR="0" lvl="6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8100" marR="0" lvl="7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21000" marR="0" lvl="8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539584" y="4886948"/>
            <a:ext cx="124800" cy="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9" name="Google Shape;19;p2"/>
          <p:cNvCxnSpPr/>
          <p:nvPr/>
        </p:nvCxnSpPr>
        <p:spPr>
          <a:xfrm>
            <a:off x="8506859" y="4890015"/>
            <a:ext cx="0" cy="648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6686317" y="4886948"/>
            <a:ext cx="1793100" cy="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5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ore to Learn">
  <p:cSld name="More to Lear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2"/>
          <p:cNvPicPr preferRelativeResize="0"/>
          <p:nvPr/>
        </p:nvPicPr>
        <p:blipFill rotWithShape="1">
          <a:blip r:embed="rId3">
            <a:alphaModFix/>
          </a:blip>
          <a:srcRect t="5770" b="5308"/>
          <a:stretch/>
        </p:blipFill>
        <p:spPr>
          <a:xfrm>
            <a:off x="1831012" y="0"/>
            <a:ext cx="56619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2"/>
          <p:cNvSpPr txBox="1">
            <a:spLocks noGrp="1"/>
          </p:cNvSpPr>
          <p:nvPr>
            <p:ph type="ctrTitle"/>
          </p:nvPr>
        </p:nvSpPr>
        <p:spPr>
          <a:xfrm>
            <a:off x="2333624" y="2046650"/>
            <a:ext cx="4656600" cy="7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L="0" marR="0" lvl="0" indent="0" algn="ctr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Times New Roman"/>
              <a:buNone/>
              <a:defRPr sz="27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05" name="Google Shape;105;p12"/>
          <p:cNvSpPr txBox="1">
            <a:spLocks noGrp="1"/>
          </p:cNvSpPr>
          <p:nvPr>
            <p:ph type="body" idx="1"/>
          </p:nvPr>
        </p:nvSpPr>
        <p:spPr>
          <a:xfrm>
            <a:off x="2343150" y="2871788"/>
            <a:ext cx="47436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ctr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l Slide Option1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Option2">
  <p:cSld name="Title Slide Option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>
            <a:spLocks noGrp="1"/>
          </p:cNvSpPr>
          <p:nvPr>
            <p:ph type="ctrTitle"/>
          </p:nvPr>
        </p:nvSpPr>
        <p:spPr>
          <a:xfrm>
            <a:off x="472765" y="1260904"/>
            <a:ext cx="3733800" cy="15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l" rtl="0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Times New Roman"/>
              <a:buNone/>
              <a:defRPr sz="29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subTitle" idx="1"/>
          </p:nvPr>
        </p:nvSpPr>
        <p:spPr>
          <a:xfrm>
            <a:off x="471493" y="3042904"/>
            <a:ext cx="3444000" cy="8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ctr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body" idx="2"/>
          </p:nvPr>
        </p:nvSpPr>
        <p:spPr>
          <a:xfrm>
            <a:off x="469613" y="4699397"/>
            <a:ext cx="3965700" cy="2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Google Shape;111;p14"/>
          <p:cNvSpPr>
            <a:spLocks noGrp="1"/>
          </p:cNvSpPr>
          <p:nvPr>
            <p:ph type="pic" idx="3"/>
          </p:nvPr>
        </p:nvSpPr>
        <p:spPr>
          <a:xfrm>
            <a:off x="4581524" y="0"/>
            <a:ext cx="4562400" cy="51435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39700" marR="0" lvl="1" indent="-1397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66700" marR="0" lvl="2" indent="-1397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84200" marR="0" lvl="3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9400" marR="0" lvl="4" indent="-1778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92300" marR="0" lvl="5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35200" marR="0" lvl="6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8100" marR="0" lvl="7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21000" marR="0" lvl="8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12" name="Google Shape;11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0375" y="306830"/>
            <a:ext cx="861300" cy="6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4"/>
          <p:cNvSpPr txBox="1">
            <a:spLocks noGrp="1"/>
          </p:cNvSpPr>
          <p:nvPr>
            <p:ph type="sldNum" idx="12"/>
          </p:nvPr>
        </p:nvSpPr>
        <p:spPr>
          <a:xfrm>
            <a:off x="8539584" y="4886948"/>
            <a:ext cx="124800" cy="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14" name="Google Shape;114;p14"/>
          <p:cNvCxnSpPr/>
          <p:nvPr/>
        </p:nvCxnSpPr>
        <p:spPr>
          <a:xfrm>
            <a:off x="8506859" y="4890015"/>
            <a:ext cx="0" cy="648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5" name="Google Shape;115;p14"/>
          <p:cNvSpPr txBox="1">
            <a:spLocks noGrp="1"/>
          </p:cNvSpPr>
          <p:nvPr>
            <p:ph type="ftr" idx="11"/>
          </p:nvPr>
        </p:nvSpPr>
        <p:spPr>
          <a:xfrm>
            <a:off x="6686317" y="4886948"/>
            <a:ext cx="1793100" cy="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5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Option3">
  <p:cSld name="Title Slide Option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0376" y="307469"/>
            <a:ext cx="860400" cy="6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5"/>
          <p:cNvSpPr txBox="1">
            <a:spLocks noGrp="1"/>
          </p:cNvSpPr>
          <p:nvPr>
            <p:ph type="ctrTitle"/>
          </p:nvPr>
        </p:nvSpPr>
        <p:spPr>
          <a:xfrm>
            <a:off x="472765" y="1260900"/>
            <a:ext cx="3733800" cy="14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l" rtl="0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Times New Roman"/>
              <a:buNone/>
              <a:defRPr sz="29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subTitle" idx="1"/>
          </p:nvPr>
        </p:nvSpPr>
        <p:spPr>
          <a:xfrm>
            <a:off x="471493" y="3042904"/>
            <a:ext cx="3444000" cy="8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ctr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body" idx="2"/>
          </p:nvPr>
        </p:nvSpPr>
        <p:spPr>
          <a:xfrm>
            <a:off x="469613" y="4699397"/>
            <a:ext cx="3965700" cy="2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" name="Google Shape;121;p15"/>
          <p:cNvSpPr>
            <a:spLocks noGrp="1"/>
          </p:cNvSpPr>
          <p:nvPr>
            <p:ph type="pic" idx="3"/>
          </p:nvPr>
        </p:nvSpPr>
        <p:spPr>
          <a:xfrm>
            <a:off x="4581526" y="0"/>
            <a:ext cx="4562400" cy="51435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39700" marR="0" lvl="1" indent="-1397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66700" marR="0" lvl="2" indent="-1397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84200" marR="0" lvl="3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9400" marR="0" lvl="4" indent="-1778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92300" marR="0" lvl="5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35200" marR="0" lvl="6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8100" marR="0" lvl="7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21000" marR="0" lvl="8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sldNum" idx="12"/>
          </p:nvPr>
        </p:nvSpPr>
        <p:spPr>
          <a:xfrm>
            <a:off x="8539584" y="4886948"/>
            <a:ext cx="124800" cy="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23" name="Google Shape;123;p15"/>
          <p:cNvCxnSpPr/>
          <p:nvPr/>
        </p:nvCxnSpPr>
        <p:spPr>
          <a:xfrm>
            <a:off x="8506859" y="4890015"/>
            <a:ext cx="0" cy="648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4" name="Google Shape;124;p15"/>
          <p:cNvSpPr txBox="1">
            <a:spLocks noGrp="1"/>
          </p:cNvSpPr>
          <p:nvPr>
            <p:ph type="ftr" idx="11"/>
          </p:nvPr>
        </p:nvSpPr>
        <p:spPr>
          <a:xfrm>
            <a:off x="6686317" y="4886948"/>
            <a:ext cx="1793100" cy="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5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1">
  <p:cSld name="Divider Option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/>
          <p:nvPr/>
        </p:nvSpPr>
        <p:spPr>
          <a:xfrm>
            <a:off x="2619600" y="588428"/>
            <a:ext cx="3906900" cy="406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6"/>
          <p:cNvSpPr txBox="1">
            <a:spLocks noGrp="1"/>
          </p:cNvSpPr>
          <p:nvPr>
            <p:ph type="ctrTitle"/>
          </p:nvPr>
        </p:nvSpPr>
        <p:spPr>
          <a:xfrm>
            <a:off x="2753437" y="2230256"/>
            <a:ext cx="3623400" cy="7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Times New Roman"/>
              <a:buNone/>
              <a:defRPr sz="2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2">
  <p:cSld name="Divider Option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/>
          <p:nvPr/>
        </p:nvSpPr>
        <p:spPr>
          <a:xfrm>
            <a:off x="2619600" y="588428"/>
            <a:ext cx="3906900" cy="406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7"/>
          <p:cNvSpPr txBox="1">
            <a:spLocks noGrp="1"/>
          </p:cNvSpPr>
          <p:nvPr>
            <p:ph type="ctrTitle"/>
          </p:nvPr>
        </p:nvSpPr>
        <p:spPr>
          <a:xfrm>
            <a:off x="2753437" y="2230256"/>
            <a:ext cx="3623400" cy="7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Times New Roman"/>
              <a:buNone/>
              <a:defRPr sz="2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4">
  <p:cSld name="Divider Option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/>
          <p:nvPr/>
        </p:nvSpPr>
        <p:spPr>
          <a:xfrm>
            <a:off x="2619600" y="588428"/>
            <a:ext cx="3906900" cy="406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8"/>
          <p:cNvSpPr txBox="1">
            <a:spLocks noGrp="1"/>
          </p:cNvSpPr>
          <p:nvPr>
            <p:ph type="ctrTitle"/>
          </p:nvPr>
        </p:nvSpPr>
        <p:spPr>
          <a:xfrm>
            <a:off x="2753437" y="2230256"/>
            <a:ext cx="3623400" cy="7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Times New Roman"/>
              <a:buNone/>
              <a:defRPr sz="2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5">
  <p:cSld name="Divider Option 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/>
          <p:nvPr/>
        </p:nvSpPr>
        <p:spPr>
          <a:xfrm>
            <a:off x="2619600" y="588428"/>
            <a:ext cx="3906900" cy="406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9"/>
          <p:cNvSpPr txBox="1">
            <a:spLocks noGrp="1"/>
          </p:cNvSpPr>
          <p:nvPr>
            <p:ph type="ctrTitle"/>
          </p:nvPr>
        </p:nvSpPr>
        <p:spPr>
          <a:xfrm>
            <a:off x="2753437" y="2230256"/>
            <a:ext cx="3623400" cy="7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Times New Roman"/>
              <a:buNone/>
              <a:defRPr sz="2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6">
  <p:cSld name="Divider Option 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/>
          <p:nvPr/>
        </p:nvSpPr>
        <p:spPr>
          <a:xfrm>
            <a:off x="2619600" y="588428"/>
            <a:ext cx="3906900" cy="406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0"/>
          <p:cNvSpPr txBox="1">
            <a:spLocks noGrp="1"/>
          </p:cNvSpPr>
          <p:nvPr>
            <p:ph type="ctrTitle"/>
          </p:nvPr>
        </p:nvSpPr>
        <p:spPr>
          <a:xfrm>
            <a:off x="2753437" y="2230256"/>
            <a:ext cx="3623400" cy="7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Times New Roman"/>
              <a:buNone/>
              <a:defRPr sz="2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 Option1">
  <p:cSld name="Statement and Image  Option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>
            <a:spLocks noGrp="1"/>
          </p:cNvSpPr>
          <p:nvPr>
            <p:ph type="title"/>
          </p:nvPr>
        </p:nvSpPr>
        <p:spPr>
          <a:xfrm>
            <a:off x="473096" y="313538"/>
            <a:ext cx="3681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Times New Roman"/>
              <a:buNone/>
              <a:defRPr sz="27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body" idx="1"/>
          </p:nvPr>
        </p:nvSpPr>
        <p:spPr>
          <a:xfrm>
            <a:off x="473095" y="1271590"/>
            <a:ext cx="3681300" cy="23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3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9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Google Shape;143;p21"/>
          <p:cNvSpPr>
            <a:spLocks noGrp="1"/>
          </p:cNvSpPr>
          <p:nvPr>
            <p:ph type="pic" idx="2"/>
          </p:nvPr>
        </p:nvSpPr>
        <p:spPr>
          <a:xfrm>
            <a:off x="4581527" y="0"/>
            <a:ext cx="4562400" cy="51435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39700" marR="0" lvl="1" indent="-1397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66700" marR="0" lvl="2" indent="-1397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84200" marR="0" lvl="3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9400" marR="0" lvl="4" indent="-1778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92300" marR="0" lvl="5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35200" marR="0" lvl="6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8100" marR="0" lvl="7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21000" marR="0" lvl="8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44" name="Google Shape;14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917" y="4782592"/>
            <a:ext cx="694800" cy="21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1"/>
          <p:cNvSpPr txBox="1">
            <a:spLocks noGrp="1"/>
          </p:cNvSpPr>
          <p:nvPr>
            <p:ph type="sldNum" idx="12"/>
          </p:nvPr>
        </p:nvSpPr>
        <p:spPr>
          <a:xfrm>
            <a:off x="8539584" y="4886948"/>
            <a:ext cx="124800" cy="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46" name="Google Shape;146;p21"/>
          <p:cNvCxnSpPr/>
          <p:nvPr/>
        </p:nvCxnSpPr>
        <p:spPr>
          <a:xfrm>
            <a:off x="8506859" y="4890015"/>
            <a:ext cx="0" cy="648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7" name="Google Shape;147;p21"/>
          <p:cNvSpPr txBox="1">
            <a:spLocks noGrp="1"/>
          </p:cNvSpPr>
          <p:nvPr>
            <p:ph type="ftr" idx="11"/>
          </p:nvPr>
        </p:nvSpPr>
        <p:spPr>
          <a:xfrm>
            <a:off x="6686317" y="4886948"/>
            <a:ext cx="1793100" cy="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5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3">
  <p:cSld name="Divider Option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2618550" y="588374"/>
            <a:ext cx="3906900" cy="406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3"/>
          <p:cNvSpPr txBox="1">
            <a:spLocks noGrp="1"/>
          </p:cNvSpPr>
          <p:nvPr>
            <p:ph type="ctrTitle"/>
          </p:nvPr>
        </p:nvSpPr>
        <p:spPr>
          <a:xfrm>
            <a:off x="2753437" y="2230256"/>
            <a:ext cx="3623400" cy="7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Times New Roman"/>
              <a:buNone/>
              <a:defRPr sz="2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Option2">
  <p:cSld name="Statement and Image Option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>
            <a:spLocks noGrp="1"/>
          </p:cNvSpPr>
          <p:nvPr>
            <p:ph type="title"/>
          </p:nvPr>
        </p:nvSpPr>
        <p:spPr>
          <a:xfrm>
            <a:off x="473094" y="313538"/>
            <a:ext cx="44700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Times New Roman"/>
              <a:buNone/>
              <a:defRPr sz="27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body" idx="1"/>
          </p:nvPr>
        </p:nvSpPr>
        <p:spPr>
          <a:xfrm>
            <a:off x="473094" y="1271590"/>
            <a:ext cx="4511700" cy="23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3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9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Google Shape;151;p22"/>
          <p:cNvSpPr>
            <a:spLocks noGrp="1"/>
          </p:cNvSpPr>
          <p:nvPr>
            <p:ph type="pic" idx="2"/>
          </p:nvPr>
        </p:nvSpPr>
        <p:spPr>
          <a:xfrm>
            <a:off x="5876927" y="0"/>
            <a:ext cx="3267000" cy="51435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39700" marR="0" lvl="1" indent="-1397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66700" marR="0" lvl="2" indent="-1397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84200" marR="0" lvl="3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9400" marR="0" lvl="4" indent="-1778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92300" marR="0" lvl="5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35200" marR="0" lvl="6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8100" marR="0" lvl="7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21000" marR="0" lvl="8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52" name="Google Shape;15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6958" y="4782592"/>
            <a:ext cx="694800" cy="21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2"/>
          <p:cNvSpPr txBox="1">
            <a:spLocks noGrp="1"/>
          </p:cNvSpPr>
          <p:nvPr>
            <p:ph type="sldNum" idx="12"/>
          </p:nvPr>
        </p:nvSpPr>
        <p:spPr>
          <a:xfrm>
            <a:off x="8539584" y="4886948"/>
            <a:ext cx="124800" cy="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4" name="Google Shape;154;p22"/>
          <p:cNvCxnSpPr/>
          <p:nvPr/>
        </p:nvCxnSpPr>
        <p:spPr>
          <a:xfrm>
            <a:off x="8506859" y="4890015"/>
            <a:ext cx="0" cy="648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5" name="Google Shape;155;p22"/>
          <p:cNvSpPr txBox="1">
            <a:spLocks noGrp="1"/>
          </p:cNvSpPr>
          <p:nvPr>
            <p:ph type="ftr" idx="11"/>
          </p:nvPr>
        </p:nvSpPr>
        <p:spPr>
          <a:xfrm>
            <a:off x="6686317" y="4886948"/>
            <a:ext cx="1793100" cy="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5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Option5">
  <p:cSld name="Statement and Image Option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 txBox="1">
            <a:spLocks noGrp="1"/>
          </p:cNvSpPr>
          <p:nvPr>
            <p:ph type="title"/>
          </p:nvPr>
        </p:nvSpPr>
        <p:spPr>
          <a:xfrm>
            <a:off x="3698874" y="313538"/>
            <a:ext cx="4965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Times New Roman"/>
              <a:buNone/>
              <a:defRPr sz="27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58" name="Google Shape;158;p23"/>
          <p:cNvSpPr txBox="1">
            <a:spLocks noGrp="1"/>
          </p:cNvSpPr>
          <p:nvPr>
            <p:ph type="body" idx="1"/>
          </p:nvPr>
        </p:nvSpPr>
        <p:spPr>
          <a:xfrm>
            <a:off x="3698876" y="1271590"/>
            <a:ext cx="4977300" cy="23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3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9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9" name="Google Shape;159;p23"/>
          <p:cNvSpPr>
            <a:spLocks noGrp="1"/>
          </p:cNvSpPr>
          <p:nvPr>
            <p:ph type="pic" idx="2"/>
          </p:nvPr>
        </p:nvSpPr>
        <p:spPr>
          <a:xfrm>
            <a:off x="0" y="0"/>
            <a:ext cx="3276600" cy="51435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39700" marR="0" lvl="1" indent="-1397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66700" marR="0" lvl="2" indent="-1397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84200" marR="0" lvl="3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9400" marR="0" lvl="4" indent="-1778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92300" marR="0" lvl="5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35200" marR="0" lvl="6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8100" marR="0" lvl="7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21000" marR="0" lvl="8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0" name="Google Shape;160;p23"/>
          <p:cNvSpPr txBox="1">
            <a:spLocks noGrp="1"/>
          </p:cNvSpPr>
          <p:nvPr>
            <p:ph type="sldNum" idx="12"/>
          </p:nvPr>
        </p:nvSpPr>
        <p:spPr>
          <a:xfrm>
            <a:off x="8539584" y="4886948"/>
            <a:ext cx="124800" cy="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61" name="Google Shape;161;p23"/>
          <p:cNvCxnSpPr/>
          <p:nvPr/>
        </p:nvCxnSpPr>
        <p:spPr>
          <a:xfrm>
            <a:off x="8506859" y="4890015"/>
            <a:ext cx="0" cy="648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2" name="Google Shape;162;p23"/>
          <p:cNvSpPr txBox="1">
            <a:spLocks noGrp="1"/>
          </p:cNvSpPr>
          <p:nvPr>
            <p:ph type="ftr" idx="11"/>
          </p:nvPr>
        </p:nvSpPr>
        <p:spPr>
          <a:xfrm>
            <a:off x="6686317" y="4886948"/>
            <a:ext cx="1793100" cy="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5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Option 1">
  <p:cSld name="Statement Option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4"/>
          <p:cNvPicPr preferRelativeResize="0"/>
          <p:nvPr/>
        </p:nvPicPr>
        <p:blipFill rotWithShape="1">
          <a:blip r:embed="rId3">
            <a:alphaModFix/>
          </a:blip>
          <a:srcRect t="5770" b="5308"/>
          <a:stretch/>
        </p:blipFill>
        <p:spPr>
          <a:xfrm>
            <a:off x="1839825" y="0"/>
            <a:ext cx="56619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4"/>
          <p:cNvSpPr txBox="1">
            <a:spLocks noGrp="1"/>
          </p:cNvSpPr>
          <p:nvPr>
            <p:ph type="ctrTitle"/>
          </p:nvPr>
        </p:nvSpPr>
        <p:spPr>
          <a:xfrm>
            <a:off x="2016456" y="2069887"/>
            <a:ext cx="5332800" cy="10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Times New Roman"/>
              <a:buNone/>
              <a:defRPr sz="27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pic>
        <p:nvPicPr>
          <p:cNvPr id="166" name="Google Shape;166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7917" y="4781702"/>
            <a:ext cx="695700" cy="21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4"/>
          <p:cNvSpPr txBox="1">
            <a:spLocks noGrp="1"/>
          </p:cNvSpPr>
          <p:nvPr>
            <p:ph type="sldNum" idx="12"/>
          </p:nvPr>
        </p:nvSpPr>
        <p:spPr>
          <a:xfrm>
            <a:off x="8539584" y="4886948"/>
            <a:ext cx="124800" cy="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68" name="Google Shape;168;p24"/>
          <p:cNvCxnSpPr/>
          <p:nvPr/>
        </p:nvCxnSpPr>
        <p:spPr>
          <a:xfrm>
            <a:off x="8506859" y="4890015"/>
            <a:ext cx="0" cy="648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9" name="Google Shape;169;p24"/>
          <p:cNvSpPr txBox="1">
            <a:spLocks noGrp="1"/>
          </p:cNvSpPr>
          <p:nvPr>
            <p:ph type="ftr" idx="11"/>
          </p:nvPr>
        </p:nvSpPr>
        <p:spPr>
          <a:xfrm>
            <a:off x="6686317" y="4886948"/>
            <a:ext cx="1793100" cy="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5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Page">
  <p:cSld name="Product Page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5"/>
          <p:cNvSpPr txBox="1">
            <a:spLocks noGrp="1"/>
          </p:cNvSpPr>
          <p:nvPr>
            <p:ph type="title"/>
          </p:nvPr>
        </p:nvSpPr>
        <p:spPr>
          <a:xfrm>
            <a:off x="467916" y="313204"/>
            <a:ext cx="6028200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Times New Roman"/>
              <a:buNone/>
              <a:defRPr sz="27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72" name="Google Shape;172;p25"/>
          <p:cNvSpPr/>
          <p:nvPr/>
        </p:nvSpPr>
        <p:spPr>
          <a:xfrm>
            <a:off x="467917" y="1314451"/>
            <a:ext cx="4932900" cy="33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5"/>
          <p:cNvSpPr txBox="1">
            <a:spLocks noGrp="1"/>
          </p:cNvSpPr>
          <p:nvPr>
            <p:ph type="body" idx="1"/>
          </p:nvPr>
        </p:nvSpPr>
        <p:spPr>
          <a:xfrm>
            <a:off x="761071" y="1457325"/>
            <a:ext cx="4287300" cy="23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l" rtl="0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794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79400" algn="l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Char char="‒"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4" name="Google Shape;174;p25"/>
          <p:cNvSpPr/>
          <p:nvPr/>
        </p:nvSpPr>
        <p:spPr>
          <a:xfrm>
            <a:off x="5574680" y="2493169"/>
            <a:ext cx="3096600" cy="21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5"/>
          <p:cNvSpPr>
            <a:spLocks noGrp="1"/>
          </p:cNvSpPr>
          <p:nvPr>
            <p:ph type="pic" idx="2"/>
          </p:nvPr>
        </p:nvSpPr>
        <p:spPr>
          <a:xfrm>
            <a:off x="5574680" y="1314451"/>
            <a:ext cx="3096000" cy="11787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39700" marR="0" lvl="1" indent="-1397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66700" marR="0" lvl="2" indent="-1397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84200" marR="0" lvl="3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9400" marR="0" lvl="4" indent="-1778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92300" marR="0" lvl="5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35200" marR="0" lvl="6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8100" marR="0" lvl="7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21000" marR="0" lvl="8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6" name="Google Shape;176;p25"/>
          <p:cNvSpPr txBox="1">
            <a:spLocks noGrp="1"/>
          </p:cNvSpPr>
          <p:nvPr>
            <p:ph type="body" idx="3"/>
          </p:nvPr>
        </p:nvSpPr>
        <p:spPr>
          <a:xfrm>
            <a:off x="5713971" y="2593184"/>
            <a:ext cx="2756400" cy="17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73050" algn="l" rtl="0">
              <a:lnSpc>
                <a:spcPct val="122222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794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Char char="‒"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7" name="Google Shape;177;p25"/>
          <p:cNvSpPr txBox="1">
            <a:spLocks noGrp="1"/>
          </p:cNvSpPr>
          <p:nvPr>
            <p:ph type="body" idx="4"/>
          </p:nvPr>
        </p:nvSpPr>
        <p:spPr>
          <a:xfrm>
            <a:off x="470877" y="807244"/>
            <a:ext cx="60252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8" name="Google Shape;178;p25"/>
          <p:cNvSpPr>
            <a:spLocks noGrp="1"/>
          </p:cNvSpPr>
          <p:nvPr>
            <p:ph type="pic" idx="5"/>
          </p:nvPr>
        </p:nvSpPr>
        <p:spPr>
          <a:xfrm>
            <a:off x="6810607" y="421485"/>
            <a:ext cx="1857300" cy="3501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ctr" rtl="0">
              <a:lnSpc>
                <a:spcPct val="2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39700" marR="0" lvl="1" indent="-1397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66700" marR="0" lvl="2" indent="-1397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84200" marR="0" lvl="3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9400" marR="0" lvl="4" indent="-1778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92300" marR="0" lvl="5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35200" marR="0" lvl="6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8100" marR="0" lvl="7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21000" marR="0" lvl="8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9" name="Google Shape;179;p25"/>
          <p:cNvSpPr txBox="1">
            <a:spLocks noGrp="1"/>
          </p:cNvSpPr>
          <p:nvPr>
            <p:ph type="sldNum" idx="12"/>
          </p:nvPr>
        </p:nvSpPr>
        <p:spPr>
          <a:xfrm>
            <a:off x="8539584" y="4886948"/>
            <a:ext cx="124800" cy="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0" name="Google Shape;180;p25"/>
          <p:cNvSpPr txBox="1">
            <a:spLocks noGrp="1"/>
          </p:cNvSpPr>
          <p:nvPr>
            <p:ph type="ftr" idx="11"/>
          </p:nvPr>
        </p:nvSpPr>
        <p:spPr>
          <a:xfrm>
            <a:off x="6686317" y="4886948"/>
            <a:ext cx="1793100" cy="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5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se study Option1">
  <p:cSld name="Case study Option1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/>
          <p:nvPr/>
        </p:nvSpPr>
        <p:spPr>
          <a:xfrm>
            <a:off x="3344669" y="1057275"/>
            <a:ext cx="5324400" cy="351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6"/>
          <p:cNvSpPr/>
          <p:nvPr/>
        </p:nvSpPr>
        <p:spPr>
          <a:xfrm>
            <a:off x="3344669" y="1404472"/>
            <a:ext cx="5324400" cy="3074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6"/>
          <p:cNvSpPr txBox="1">
            <a:spLocks noGrp="1"/>
          </p:cNvSpPr>
          <p:nvPr>
            <p:ph type="title"/>
          </p:nvPr>
        </p:nvSpPr>
        <p:spPr>
          <a:xfrm>
            <a:off x="476279" y="313204"/>
            <a:ext cx="61425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Times New Roman"/>
              <a:buNone/>
              <a:defRPr sz="27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85" name="Google Shape;185;p26"/>
          <p:cNvSpPr txBox="1">
            <a:spLocks noGrp="1"/>
          </p:cNvSpPr>
          <p:nvPr>
            <p:ph type="body" idx="1"/>
          </p:nvPr>
        </p:nvSpPr>
        <p:spPr>
          <a:xfrm>
            <a:off x="3532927" y="1078290"/>
            <a:ext cx="49839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457200" marR="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5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38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Char char="‒"/>
              <a:defRPr sz="1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»"/>
              <a:defRPr sz="1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6" name="Google Shape;186;p26"/>
          <p:cNvSpPr txBox="1">
            <a:spLocks noGrp="1"/>
          </p:cNvSpPr>
          <p:nvPr>
            <p:ph type="body" idx="2"/>
          </p:nvPr>
        </p:nvSpPr>
        <p:spPr>
          <a:xfrm>
            <a:off x="3553658" y="1514475"/>
            <a:ext cx="48678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79400" algn="l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Arial"/>
              <a:buChar char="-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7" name="Google Shape;187;p26"/>
          <p:cNvSpPr>
            <a:spLocks noGrp="1"/>
          </p:cNvSpPr>
          <p:nvPr>
            <p:ph type="pic" idx="3"/>
          </p:nvPr>
        </p:nvSpPr>
        <p:spPr>
          <a:xfrm>
            <a:off x="476021" y="1057275"/>
            <a:ext cx="2562300" cy="16431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39700" marR="0" lvl="1" indent="-1397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66700" marR="0" lvl="2" indent="-1397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84200" marR="0" lvl="3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9400" marR="0" lvl="4" indent="-1778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92300" marR="0" lvl="5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35200" marR="0" lvl="6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8100" marR="0" lvl="7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21000" marR="0" lvl="8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8" name="Google Shape;188;p26"/>
          <p:cNvSpPr>
            <a:spLocks noGrp="1"/>
          </p:cNvSpPr>
          <p:nvPr>
            <p:ph type="pic" idx="4"/>
          </p:nvPr>
        </p:nvSpPr>
        <p:spPr>
          <a:xfrm>
            <a:off x="476021" y="2821781"/>
            <a:ext cx="2562300" cy="16431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39700" marR="0" lvl="1" indent="-1397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66700" marR="0" lvl="2" indent="-1397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84200" marR="0" lvl="3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9400" marR="0" lvl="4" indent="-1778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92300" marR="0" lvl="5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35200" marR="0" lvl="6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8100" marR="0" lvl="7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21000" marR="0" lvl="8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9" name="Google Shape;189;p26"/>
          <p:cNvSpPr>
            <a:spLocks noGrp="1"/>
          </p:cNvSpPr>
          <p:nvPr>
            <p:ph type="pic" idx="5"/>
          </p:nvPr>
        </p:nvSpPr>
        <p:spPr>
          <a:xfrm>
            <a:off x="6818971" y="421485"/>
            <a:ext cx="1857300" cy="3501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ctr" rtl="0">
              <a:lnSpc>
                <a:spcPct val="2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39700" marR="0" lvl="1" indent="-1397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66700" marR="0" lvl="2" indent="-1397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84200" marR="0" lvl="3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9400" marR="0" lvl="4" indent="-1778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92300" marR="0" lvl="5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35200" marR="0" lvl="6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8100" marR="0" lvl="7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21000" marR="0" lvl="8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0" name="Google Shape;190;p26"/>
          <p:cNvSpPr txBox="1">
            <a:spLocks noGrp="1"/>
          </p:cNvSpPr>
          <p:nvPr>
            <p:ph type="sldNum" idx="12"/>
          </p:nvPr>
        </p:nvSpPr>
        <p:spPr>
          <a:xfrm>
            <a:off x="8539584" y="4886948"/>
            <a:ext cx="124800" cy="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1" name="Google Shape;191;p26"/>
          <p:cNvSpPr txBox="1">
            <a:spLocks noGrp="1"/>
          </p:cNvSpPr>
          <p:nvPr>
            <p:ph type="ftr" idx="11"/>
          </p:nvPr>
        </p:nvSpPr>
        <p:spPr>
          <a:xfrm>
            <a:off x="6686317" y="4886948"/>
            <a:ext cx="1793100" cy="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5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se study Option2">
  <p:cSld name="Case study Option2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7"/>
          <p:cNvSpPr/>
          <p:nvPr/>
        </p:nvSpPr>
        <p:spPr>
          <a:xfrm>
            <a:off x="3344669" y="1057275"/>
            <a:ext cx="5324400" cy="35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7"/>
          <p:cNvSpPr/>
          <p:nvPr/>
        </p:nvSpPr>
        <p:spPr>
          <a:xfrm>
            <a:off x="3344669" y="1404472"/>
            <a:ext cx="5324400" cy="3074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7"/>
          <p:cNvSpPr txBox="1">
            <a:spLocks noGrp="1"/>
          </p:cNvSpPr>
          <p:nvPr>
            <p:ph type="title"/>
          </p:nvPr>
        </p:nvSpPr>
        <p:spPr>
          <a:xfrm>
            <a:off x="473096" y="313204"/>
            <a:ext cx="60798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Times New Roman"/>
              <a:buNone/>
              <a:defRPr sz="27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96" name="Google Shape;196;p27"/>
          <p:cNvSpPr txBox="1">
            <a:spLocks noGrp="1"/>
          </p:cNvSpPr>
          <p:nvPr>
            <p:ph type="body" idx="1"/>
          </p:nvPr>
        </p:nvSpPr>
        <p:spPr>
          <a:xfrm>
            <a:off x="3532927" y="1085434"/>
            <a:ext cx="49839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457200" marR="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  <a:defRPr sz="15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38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Char char="‒"/>
              <a:defRPr sz="1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»"/>
              <a:defRPr sz="1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7" name="Google Shape;197;p27"/>
          <p:cNvSpPr txBox="1">
            <a:spLocks noGrp="1"/>
          </p:cNvSpPr>
          <p:nvPr>
            <p:ph type="body" idx="2"/>
          </p:nvPr>
        </p:nvSpPr>
        <p:spPr>
          <a:xfrm>
            <a:off x="3553658" y="1514475"/>
            <a:ext cx="48678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79400" algn="l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Arial"/>
              <a:buChar char="-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8" name="Google Shape;198;p27"/>
          <p:cNvSpPr>
            <a:spLocks noGrp="1"/>
          </p:cNvSpPr>
          <p:nvPr>
            <p:ph type="pic" idx="3"/>
          </p:nvPr>
        </p:nvSpPr>
        <p:spPr>
          <a:xfrm>
            <a:off x="476021" y="1057275"/>
            <a:ext cx="2562300" cy="16431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39700" marR="0" lvl="1" indent="-1397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66700" marR="0" lvl="2" indent="-1397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84200" marR="0" lvl="3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9400" marR="0" lvl="4" indent="-1778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92300" marR="0" lvl="5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35200" marR="0" lvl="6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8100" marR="0" lvl="7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21000" marR="0" lvl="8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9" name="Google Shape;199;p27"/>
          <p:cNvSpPr>
            <a:spLocks noGrp="1"/>
          </p:cNvSpPr>
          <p:nvPr>
            <p:ph type="pic" idx="4"/>
          </p:nvPr>
        </p:nvSpPr>
        <p:spPr>
          <a:xfrm>
            <a:off x="476021" y="2821781"/>
            <a:ext cx="2562300" cy="16431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39700" marR="0" lvl="1" indent="-1397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66700" marR="0" lvl="2" indent="-1397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84200" marR="0" lvl="3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9400" marR="0" lvl="4" indent="-1778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92300" marR="0" lvl="5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35200" marR="0" lvl="6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8100" marR="0" lvl="7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21000" marR="0" lvl="8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0" name="Google Shape;200;p27"/>
          <p:cNvSpPr>
            <a:spLocks noGrp="1"/>
          </p:cNvSpPr>
          <p:nvPr>
            <p:ph type="pic" idx="5"/>
          </p:nvPr>
        </p:nvSpPr>
        <p:spPr>
          <a:xfrm>
            <a:off x="6810607" y="421485"/>
            <a:ext cx="1857300" cy="3501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ctr" rtl="0">
              <a:lnSpc>
                <a:spcPct val="2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39700" marR="0" lvl="1" indent="-1397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66700" marR="0" lvl="2" indent="-1397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84200" marR="0" lvl="3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9400" marR="0" lvl="4" indent="-1778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92300" marR="0" lvl="5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35200" marR="0" lvl="6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8100" marR="0" lvl="7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21000" marR="0" lvl="8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1" name="Google Shape;201;p27"/>
          <p:cNvSpPr txBox="1">
            <a:spLocks noGrp="1"/>
          </p:cNvSpPr>
          <p:nvPr>
            <p:ph type="sldNum" idx="12"/>
          </p:nvPr>
        </p:nvSpPr>
        <p:spPr>
          <a:xfrm>
            <a:off x="8539584" y="4886948"/>
            <a:ext cx="124800" cy="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2" name="Google Shape;202;p27"/>
          <p:cNvSpPr txBox="1">
            <a:spLocks noGrp="1"/>
          </p:cNvSpPr>
          <p:nvPr>
            <p:ph type="ftr" idx="11"/>
          </p:nvPr>
        </p:nvSpPr>
        <p:spPr>
          <a:xfrm>
            <a:off x="6686317" y="4886948"/>
            <a:ext cx="1793100" cy="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5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ple Boxed Text with Image x3">
  <p:cSld name="Sample Boxed Text with Image x3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8"/>
          <p:cNvSpPr/>
          <p:nvPr/>
        </p:nvSpPr>
        <p:spPr>
          <a:xfrm>
            <a:off x="3282309" y="1858244"/>
            <a:ext cx="2584800" cy="128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8"/>
          <p:cNvSpPr/>
          <p:nvPr/>
        </p:nvSpPr>
        <p:spPr>
          <a:xfrm>
            <a:off x="6084052" y="1858244"/>
            <a:ext cx="2584800" cy="128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28"/>
          <p:cNvSpPr/>
          <p:nvPr/>
        </p:nvSpPr>
        <p:spPr>
          <a:xfrm>
            <a:off x="480566" y="1858244"/>
            <a:ext cx="2584800" cy="128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8"/>
          <p:cNvSpPr txBox="1">
            <a:spLocks noGrp="1"/>
          </p:cNvSpPr>
          <p:nvPr>
            <p:ph type="title"/>
          </p:nvPr>
        </p:nvSpPr>
        <p:spPr>
          <a:xfrm>
            <a:off x="468353" y="313201"/>
            <a:ext cx="8200500" cy="7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Times New Roman"/>
              <a:buNone/>
              <a:defRPr sz="27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08" name="Google Shape;208;p28"/>
          <p:cNvSpPr txBox="1">
            <a:spLocks noGrp="1"/>
          </p:cNvSpPr>
          <p:nvPr>
            <p:ph type="body" idx="1"/>
          </p:nvPr>
        </p:nvSpPr>
        <p:spPr>
          <a:xfrm>
            <a:off x="617732" y="2702690"/>
            <a:ext cx="2362200" cy="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L="457200" marR="0" lvl="0" indent="-228600" algn="ctr" rtl="0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575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Char char="-"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9" name="Google Shape;209;p28"/>
          <p:cNvSpPr txBox="1">
            <a:spLocks noGrp="1"/>
          </p:cNvSpPr>
          <p:nvPr>
            <p:ph type="body" idx="2"/>
          </p:nvPr>
        </p:nvSpPr>
        <p:spPr>
          <a:xfrm>
            <a:off x="476281" y="1264444"/>
            <a:ext cx="81927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0" name="Google Shape;210;p28"/>
          <p:cNvSpPr>
            <a:spLocks noGrp="1"/>
          </p:cNvSpPr>
          <p:nvPr>
            <p:ph type="pic" idx="3"/>
          </p:nvPr>
        </p:nvSpPr>
        <p:spPr>
          <a:xfrm>
            <a:off x="480566" y="3125650"/>
            <a:ext cx="2584800" cy="13146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39700" marR="0" lvl="1" indent="-1397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66700" marR="0" lvl="2" indent="-1397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84200" marR="0" lvl="3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9400" marR="0" lvl="4" indent="-1778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92300" marR="0" lvl="5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35200" marR="0" lvl="6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8100" marR="0" lvl="7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21000" marR="0" lvl="8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1" name="Google Shape;211;p28"/>
          <p:cNvSpPr txBox="1">
            <a:spLocks noGrp="1"/>
          </p:cNvSpPr>
          <p:nvPr>
            <p:ph type="body" idx="4"/>
          </p:nvPr>
        </p:nvSpPr>
        <p:spPr>
          <a:xfrm>
            <a:off x="3419475" y="2702690"/>
            <a:ext cx="2362200" cy="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L="457200" marR="0" lvl="0" indent="-228600" algn="ctr" rtl="0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575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Char char="-"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2" name="Google Shape;212;p28"/>
          <p:cNvSpPr>
            <a:spLocks noGrp="1"/>
          </p:cNvSpPr>
          <p:nvPr>
            <p:ph type="pic" idx="5"/>
          </p:nvPr>
        </p:nvSpPr>
        <p:spPr>
          <a:xfrm>
            <a:off x="3282309" y="3125650"/>
            <a:ext cx="2584800" cy="13146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39700" marR="0" lvl="1" indent="-1397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66700" marR="0" lvl="2" indent="-1397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84200" marR="0" lvl="3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9400" marR="0" lvl="4" indent="-1778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92300" marR="0" lvl="5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35200" marR="0" lvl="6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8100" marR="0" lvl="7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21000" marR="0" lvl="8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3" name="Google Shape;213;p28"/>
          <p:cNvSpPr txBox="1">
            <a:spLocks noGrp="1"/>
          </p:cNvSpPr>
          <p:nvPr>
            <p:ph type="body" idx="6"/>
          </p:nvPr>
        </p:nvSpPr>
        <p:spPr>
          <a:xfrm>
            <a:off x="6221218" y="2702690"/>
            <a:ext cx="2362200" cy="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L="457200" marR="0" lvl="0" indent="-228600" algn="ctr" rtl="0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575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Char char="-"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4" name="Google Shape;214;p28"/>
          <p:cNvSpPr>
            <a:spLocks noGrp="1"/>
          </p:cNvSpPr>
          <p:nvPr>
            <p:ph type="pic" idx="7"/>
          </p:nvPr>
        </p:nvSpPr>
        <p:spPr>
          <a:xfrm>
            <a:off x="6084052" y="3125650"/>
            <a:ext cx="2584800" cy="13146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39700" marR="0" lvl="1" indent="-1397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66700" marR="0" lvl="2" indent="-1397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84200" marR="0" lvl="3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9400" marR="0" lvl="4" indent="-1778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92300" marR="0" lvl="5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35200" marR="0" lvl="6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8100" marR="0" lvl="7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21000" marR="0" lvl="8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5" name="Google Shape;215;p28"/>
          <p:cNvSpPr txBox="1">
            <a:spLocks noGrp="1"/>
          </p:cNvSpPr>
          <p:nvPr>
            <p:ph type="sldNum" idx="12"/>
          </p:nvPr>
        </p:nvSpPr>
        <p:spPr>
          <a:xfrm>
            <a:off x="8539584" y="4886948"/>
            <a:ext cx="124800" cy="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6" name="Google Shape;216;p28"/>
          <p:cNvSpPr txBox="1">
            <a:spLocks noGrp="1"/>
          </p:cNvSpPr>
          <p:nvPr>
            <p:ph type="ftr" idx="11"/>
          </p:nvPr>
        </p:nvSpPr>
        <p:spPr>
          <a:xfrm>
            <a:off x="6686317" y="4886948"/>
            <a:ext cx="1793100" cy="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5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7" name="Google Shape;217;p28"/>
          <p:cNvSpPr txBox="1">
            <a:spLocks noGrp="1"/>
          </p:cNvSpPr>
          <p:nvPr>
            <p:ph type="body" idx="8"/>
          </p:nvPr>
        </p:nvSpPr>
        <p:spPr>
          <a:xfrm>
            <a:off x="617734" y="1916140"/>
            <a:ext cx="2362200" cy="8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sz="5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8" name="Google Shape;218;p28"/>
          <p:cNvSpPr txBox="1">
            <a:spLocks noGrp="1"/>
          </p:cNvSpPr>
          <p:nvPr>
            <p:ph type="body" idx="9"/>
          </p:nvPr>
        </p:nvSpPr>
        <p:spPr>
          <a:xfrm>
            <a:off x="3419477" y="1916560"/>
            <a:ext cx="2362200" cy="8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873A"/>
              </a:buClr>
              <a:buSzPts val="1100"/>
              <a:buFont typeface="Arial"/>
              <a:buNone/>
              <a:defRPr sz="5500" b="1" i="0" u="none" strike="noStrike" cap="none">
                <a:solidFill>
                  <a:srgbClr val="03873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9" name="Google Shape;219;p28"/>
          <p:cNvSpPr txBox="1">
            <a:spLocks noGrp="1"/>
          </p:cNvSpPr>
          <p:nvPr>
            <p:ph type="body" idx="13"/>
          </p:nvPr>
        </p:nvSpPr>
        <p:spPr>
          <a:xfrm>
            <a:off x="6211583" y="1916140"/>
            <a:ext cx="2362200" cy="8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  <a:defRPr sz="55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9"/>
          <p:cNvSpPr txBox="1">
            <a:spLocks noGrp="1"/>
          </p:cNvSpPr>
          <p:nvPr>
            <p:ph type="title"/>
          </p:nvPr>
        </p:nvSpPr>
        <p:spPr>
          <a:xfrm>
            <a:off x="467917" y="313200"/>
            <a:ext cx="8208300" cy="8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Times New Roman"/>
              <a:buNone/>
              <a:defRPr sz="27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22" name="Google Shape;222;p29"/>
          <p:cNvSpPr txBox="1">
            <a:spLocks noGrp="1"/>
          </p:cNvSpPr>
          <p:nvPr>
            <p:ph type="body" idx="1"/>
          </p:nvPr>
        </p:nvSpPr>
        <p:spPr>
          <a:xfrm>
            <a:off x="467918" y="1278735"/>
            <a:ext cx="6666000" cy="23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3" name="Google Shape;223;p29"/>
          <p:cNvSpPr txBox="1">
            <a:spLocks noGrp="1"/>
          </p:cNvSpPr>
          <p:nvPr>
            <p:ph type="sldNum" idx="12"/>
          </p:nvPr>
        </p:nvSpPr>
        <p:spPr>
          <a:xfrm>
            <a:off x="8539584" y="4886948"/>
            <a:ext cx="124800" cy="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4" name="Google Shape;224;p29"/>
          <p:cNvSpPr txBox="1">
            <a:spLocks noGrp="1"/>
          </p:cNvSpPr>
          <p:nvPr>
            <p:ph type="ftr" idx="11"/>
          </p:nvPr>
        </p:nvSpPr>
        <p:spPr>
          <a:xfrm>
            <a:off x="6686317" y="4886948"/>
            <a:ext cx="1793100" cy="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5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1"/>
          <p:cNvSpPr txBox="1">
            <a:spLocks noGrp="1"/>
          </p:cNvSpPr>
          <p:nvPr>
            <p:ph type="title"/>
          </p:nvPr>
        </p:nvSpPr>
        <p:spPr>
          <a:xfrm>
            <a:off x="467917" y="313200"/>
            <a:ext cx="82083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Times New Roman"/>
              <a:buNone/>
              <a:defRPr sz="27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30" name="Google Shape;230;p31"/>
          <p:cNvSpPr txBox="1">
            <a:spLocks noGrp="1"/>
          </p:cNvSpPr>
          <p:nvPr>
            <p:ph type="sldNum" idx="12"/>
          </p:nvPr>
        </p:nvSpPr>
        <p:spPr>
          <a:xfrm>
            <a:off x="8539584" y="4886948"/>
            <a:ext cx="124800" cy="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1" name="Google Shape;231;p31"/>
          <p:cNvSpPr txBox="1">
            <a:spLocks noGrp="1"/>
          </p:cNvSpPr>
          <p:nvPr>
            <p:ph type="ftr" idx="11"/>
          </p:nvPr>
        </p:nvSpPr>
        <p:spPr>
          <a:xfrm>
            <a:off x="6686317" y="4886948"/>
            <a:ext cx="1793100" cy="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5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l Slide Option2">
  <p:cSld name="Final Slide Option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24884" y="2669191"/>
            <a:ext cx="2535300" cy="16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Option6">
  <p:cSld name="Statement and Image Option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67917" y="313541"/>
            <a:ext cx="8206500" cy="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Times New Roman"/>
              <a:buNone/>
              <a:defRPr sz="27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67917" y="1075138"/>
            <a:ext cx="5124900" cy="23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3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9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>
            <a:spLocks noGrp="1"/>
          </p:cNvSpPr>
          <p:nvPr>
            <p:ph type="pic" idx="2"/>
          </p:nvPr>
        </p:nvSpPr>
        <p:spPr>
          <a:xfrm>
            <a:off x="6102098" y="1075135"/>
            <a:ext cx="2562300" cy="33933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39700" marR="0" lvl="1" indent="-1397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66700" marR="0" lvl="2" indent="-1397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84200" marR="0" lvl="3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9400" marR="0" lvl="4" indent="-1778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92300" marR="0" lvl="5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35200" marR="0" lvl="6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8100" marR="0" lvl="7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21000" marR="0" lvl="8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37" name="Google Shape;37;p5"/>
          <p:cNvCxnSpPr/>
          <p:nvPr/>
        </p:nvCxnSpPr>
        <p:spPr>
          <a:xfrm>
            <a:off x="466495" y="4593431"/>
            <a:ext cx="8208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" name="Google Shape;38;p5"/>
          <p:cNvSpPr txBox="1">
            <a:spLocks noGrp="1"/>
          </p:cNvSpPr>
          <p:nvPr>
            <p:ph type="body" idx="3"/>
          </p:nvPr>
        </p:nvSpPr>
        <p:spPr>
          <a:xfrm>
            <a:off x="5267327" y="4629151"/>
            <a:ext cx="3396900" cy="1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  <a:defRPr sz="5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9" name="Google Shape;3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6496" y="4781015"/>
            <a:ext cx="694800" cy="2118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8539584" y="4886948"/>
            <a:ext cx="124800" cy="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1" name="Google Shape;41;p5"/>
          <p:cNvCxnSpPr/>
          <p:nvPr/>
        </p:nvCxnSpPr>
        <p:spPr>
          <a:xfrm>
            <a:off x="8506859" y="4890015"/>
            <a:ext cx="0" cy="648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5"/>
          <p:cNvSpPr txBox="1">
            <a:spLocks noGrp="1"/>
          </p:cNvSpPr>
          <p:nvPr>
            <p:ph type="ftr" idx="11"/>
          </p:nvPr>
        </p:nvSpPr>
        <p:spPr>
          <a:xfrm>
            <a:off x="6686317" y="4886948"/>
            <a:ext cx="1793100" cy="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5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l Slide Option3">
  <p:cSld name="Final Slide Option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24886" y="2669191"/>
            <a:ext cx="2535300" cy="16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68575" tIns="68575" rIns="68575" bIns="6857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38" name="Google Shape;238;p3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39" name="Google Shape;239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9" y="313200"/>
            <a:ext cx="5081587" cy="8226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42926" y="1278732"/>
            <a:ext cx="6059488" cy="237886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4867183"/>
            <a:ext cx="433138" cy="94151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411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graphic x3">
  <p:cSld name="Infographic x3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467917" y="313200"/>
            <a:ext cx="8208300" cy="7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Times New Roman"/>
              <a:buNone/>
              <a:defRPr sz="27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45" name="Google Shape;45;p6"/>
          <p:cNvSpPr>
            <a:spLocks noGrp="1"/>
          </p:cNvSpPr>
          <p:nvPr>
            <p:ph type="pic" idx="2"/>
          </p:nvPr>
        </p:nvSpPr>
        <p:spPr>
          <a:xfrm>
            <a:off x="836616" y="1885954"/>
            <a:ext cx="1984500" cy="9894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39700" marR="0" lvl="1" indent="-1397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66700" marR="0" lvl="2" indent="-1397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84200" marR="0" lvl="3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9400" marR="0" lvl="4" indent="-1778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92300" marR="0" lvl="5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35200" marR="0" lvl="6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8100" marR="0" lvl="7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21000" marR="0" lvl="8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830264" y="3319463"/>
            <a:ext cx="1990800" cy="7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ctr" rtl="0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3"/>
          </p:nvPr>
        </p:nvSpPr>
        <p:spPr>
          <a:xfrm>
            <a:off x="836616" y="2943695"/>
            <a:ext cx="1984500" cy="3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ctr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  <a:defRPr sz="26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4"/>
          </p:nvPr>
        </p:nvSpPr>
        <p:spPr>
          <a:xfrm>
            <a:off x="3538801" y="2943695"/>
            <a:ext cx="1984500" cy="3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ctr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sz="2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5"/>
          </p:nvPr>
        </p:nvSpPr>
        <p:spPr>
          <a:xfrm>
            <a:off x="6275105" y="2943696"/>
            <a:ext cx="1984500" cy="3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ctr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rgbClr val="03873A"/>
              </a:buClr>
              <a:buSzPts val="1100"/>
              <a:buFont typeface="Arial"/>
              <a:buNone/>
              <a:defRPr sz="2600" b="1" i="0" u="none" strike="noStrike" cap="none">
                <a:solidFill>
                  <a:srgbClr val="03873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6"/>
          </p:nvPr>
        </p:nvSpPr>
        <p:spPr>
          <a:xfrm>
            <a:off x="3541172" y="3319463"/>
            <a:ext cx="1990800" cy="7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ctr" rtl="0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body" idx="7"/>
          </p:nvPr>
        </p:nvSpPr>
        <p:spPr>
          <a:xfrm>
            <a:off x="6282050" y="3319463"/>
            <a:ext cx="1990800" cy="7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ctr" rtl="0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03873A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3873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body" idx="8"/>
          </p:nvPr>
        </p:nvSpPr>
        <p:spPr>
          <a:xfrm>
            <a:off x="5267327" y="4629154"/>
            <a:ext cx="3396900" cy="1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  <a:defRPr sz="5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6"/>
          <p:cNvSpPr>
            <a:spLocks noGrp="1"/>
          </p:cNvSpPr>
          <p:nvPr>
            <p:ph type="pic" idx="9"/>
          </p:nvPr>
        </p:nvSpPr>
        <p:spPr>
          <a:xfrm>
            <a:off x="3537613" y="1885954"/>
            <a:ext cx="1984500" cy="9894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39700" marR="0" lvl="1" indent="-1397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66700" marR="0" lvl="2" indent="-1397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84200" marR="0" lvl="3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9400" marR="0" lvl="4" indent="-1778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92300" marR="0" lvl="5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35200" marR="0" lvl="6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8100" marR="0" lvl="7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21000" marR="0" lvl="8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6"/>
          <p:cNvSpPr>
            <a:spLocks noGrp="1"/>
          </p:cNvSpPr>
          <p:nvPr>
            <p:ph type="pic" idx="13"/>
          </p:nvPr>
        </p:nvSpPr>
        <p:spPr>
          <a:xfrm>
            <a:off x="6280813" y="1885954"/>
            <a:ext cx="1984500" cy="9894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39700" marR="0" lvl="1" indent="-1397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66700" marR="0" lvl="2" indent="-1397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84200" marR="0" lvl="3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9400" marR="0" lvl="4" indent="-1778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92300" marR="0" lvl="5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35200" marR="0" lvl="6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8100" marR="0" lvl="7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21000" marR="0" lvl="8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55" name="Google Shape;55;p6"/>
          <p:cNvCxnSpPr/>
          <p:nvPr/>
        </p:nvCxnSpPr>
        <p:spPr>
          <a:xfrm>
            <a:off x="466495" y="4593431"/>
            <a:ext cx="8208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6" name="Google Shape;56;p6"/>
          <p:cNvSpPr txBox="1">
            <a:spLocks noGrp="1"/>
          </p:cNvSpPr>
          <p:nvPr>
            <p:ph type="sldNum" idx="12"/>
          </p:nvPr>
        </p:nvSpPr>
        <p:spPr>
          <a:xfrm>
            <a:off x="8539584" y="4886948"/>
            <a:ext cx="124800" cy="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ftr" idx="11"/>
          </p:nvPr>
        </p:nvSpPr>
        <p:spPr>
          <a:xfrm>
            <a:off x="6686317" y="4886948"/>
            <a:ext cx="1793100" cy="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5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ple Boxed Text x3">
  <p:cSld name="Sample Boxed Text x3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"/>
          <p:cNvSpPr/>
          <p:nvPr/>
        </p:nvSpPr>
        <p:spPr>
          <a:xfrm>
            <a:off x="472203" y="2001867"/>
            <a:ext cx="2602800" cy="351000"/>
          </a:xfrm>
          <a:prstGeom prst="rect">
            <a:avLst/>
          </a:prstGeom>
          <a:solidFill>
            <a:srgbClr val="03873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7"/>
          <p:cNvSpPr/>
          <p:nvPr/>
        </p:nvSpPr>
        <p:spPr>
          <a:xfrm>
            <a:off x="472203" y="2347331"/>
            <a:ext cx="2602800" cy="1605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7"/>
          <p:cNvSpPr txBox="1">
            <a:spLocks noGrp="1"/>
          </p:cNvSpPr>
          <p:nvPr>
            <p:ph type="title"/>
          </p:nvPr>
        </p:nvSpPr>
        <p:spPr>
          <a:xfrm>
            <a:off x="472204" y="313201"/>
            <a:ext cx="8204100" cy="7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Times New Roman"/>
              <a:buNone/>
              <a:defRPr sz="27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body" idx="1"/>
          </p:nvPr>
        </p:nvSpPr>
        <p:spPr>
          <a:xfrm>
            <a:off x="657715" y="2015966"/>
            <a:ext cx="21912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457200" marR="0" lvl="0" indent="-2286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5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38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Char char="‒"/>
              <a:defRPr sz="1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»"/>
              <a:defRPr sz="1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body" idx="2"/>
          </p:nvPr>
        </p:nvSpPr>
        <p:spPr>
          <a:xfrm>
            <a:off x="670516" y="2420249"/>
            <a:ext cx="2246100" cy="11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575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Char char="-"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7"/>
          <p:cNvSpPr/>
          <p:nvPr/>
        </p:nvSpPr>
        <p:spPr>
          <a:xfrm>
            <a:off x="3290737" y="2001867"/>
            <a:ext cx="2602800" cy="351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7"/>
          <p:cNvSpPr/>
          <p:nvPr/>
        </p:nvSpPr>
        <p:spPr>
          <a:xfrm>
            <a:off x="3290737" y="2347331"/>
            <a:ext cx="2602800" cy="1605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7"/>
          <p:cNvSpPr txBox="1">
            <a:spLocks noGrp="1"/>
          </p:cNvSpPr>
          <p:nvPr>
            <p:ph type="body" idx="3"/>
          </p:nvPr>
        </p:nvSpPr>
        <p:spPr>
          <a:xfrm>
            <a:off x="3476249" y="2015966"/>
            <a:ext cx="21912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457200" marR="0" lvl="0" indent="-2286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5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38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Char char="‒"/>
              <a:defRPr sz="1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»"/>
              <a:defRPr sz="1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4"/>
          </p:nvPr>
        </p:nvSpPr>
        <p:spPr>
          <a:xfrm>
            <a:off x="3489050" y="2420249"/>
            <a:ext cx="2246100" cy="11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575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Char char="-"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7"/>
          <p:cNvSpPr/>
          <p:nvPr/>
        </p:nvSpPr>
        <p:spPr>
          <a:xfrm>
            <a:off x="6073450" y="2001867"/>
            <a:ext cx="2602800" cy="351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7"/>
          <p:cNvSpPr/>
          <p:nvPr/>
        </p:nvSpPr>
        <p:spPr>
          <a:xfrm>
            <a:off x="6073450" y="2347331"/>
            <a:ext cx="2602800" cy="1605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7"/>
          <p:cNvSpPr txBox="1">
            <a:spLocks noGrp="1"/>
          </p:cNvSpPr>
          <p:nvPr>
            <p:ph type="body" idx="5"/>
          </p:nvPr>
        </p:nvSpPr>
        <p:spPr>
          <a:xfrm>
            <a:off x="6258962" y="2015966"/>
            <a:ext cx="21912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457200" marR="0" lvl="0" indent="-2286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5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38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Char char="‒"/>
              <a:defRPr sz="1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»"/>
              <a:defRPr sz="1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7"/>
          <p:cNvSpPr txBox="1">
            <a:spLocks noGrp="1"/>
          </p:cNvSpPr>
          <p:nvPr>
            <p:ph type="body" idx="6"/>
          </p:nvPr>
        </p:nvSpPr>
        <p:spPr>
          <a:xfrm>
            <a:off x="6271763" y="2420249"/>
            <a:ext cx="2246100" cy="11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575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Char char="-"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7"/>
          <p:cNvSpPr txBox="1">
            <a:spLocks noGrp="1"/>
          </p:cNvSpPr>
          <p:nvPr>
            <p:ph type="body" idx="7"/>
          </p:nvPr>
        </p:nvSpPr>
        <p:spPr>
          <a:xfrm>
            <a:off x="476280" y="1264444"/>
            <a:ext cx="81999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sldNum" idx="12"/>
          </p:nvPr>
        </p:nvSpPr>
        <p:spPr>
          <a:xfrm>
            <a:off x="8539584" y="4886948"/>
            <a:ext cx="124800" cy="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ftr" idx="11"/>
          </p:nvPr>
        </p:nvSpPr>
        <p:spPr>
          <a:xfrm>
            <a:off x="6686317" y="4886948"/>
            <a:ext cx="1793100" cy="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5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Option4">
  <p:cSld name="Statement and Image Option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8"/>
          <p:cNvSpPr txBox="1">
            <a:spLocks noGrp="1"/>
          </p:cNvSpPr>
          <p:nvPr>
            <p:ph type="title"/>
          </p:nvPr>
        </p:nvSpPr>
        <p:spPr>
          <a:xfrm>
            <a:off x="473093" y="313538"/>
            <a:ext cx="45177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Times New Roman"/>
              <a:buNone/>
              <a:defRPr sz="27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7" name="Google Shape;77;p8"/>
          <p:cNvSpPr txBox="1">
            <a:spLocks noGrp="1"/>
          </p:cNvSpPr>
          <p:nvPr>
            <p:ph type="body" idx="1"/>
          </p:nvPr>
        </p:nvSpPr>
        <p:spPr>
          <a:xfrm>
            <a:off x="473093" y="1271590"/>
            <a:ext cx="4517700" cy="23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3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9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8"/>
          <p:cNvSpPr>
            <a:spLocks noGrp="1"/>
          </p:cNvSpPr>
          <p:nvPr>
            <p:ph type="pic" idx="2"/>
          </p:nvPr>
        </p:nvSpPr>
        <p:spPr>
          <a:xfrm>
            <a:off x="5867400" y="0"/>
            <a:ext cx="3276600" cy="51435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39700" marR="0" lvl="1" indent="-1397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66700" marR="0" lvl="2" indent="-1397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84200" marR="0" lvl="3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9400" marR="0" lvl="4" indent="-1778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92300" marR="0" lvl="5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35200" marR="0" lvl="6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8100" marR="0" lvl="7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21000" marR="0" lvl="8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8"/>
          <p:cNvSpPr txBox="1">
            <a:spLocks noGrp="1"/>
          </p:cNvSpPr>
          <p:nvPr>
            <p:ph type="body" idx="3"/>
          </p:nvPr>
        </p:nvSpPr>
        <p:spPr>
          <a:xfrm>
            <a:off x="476019" y="4379119"/>
            <a:ext cx="3581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l" rtl="0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0" name="Google Shape;8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6958" y="4782592"/>
            <a:ext cx="694800" cy="2118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8"/>
          <p:cNvSpPr txBox="1">
            <a:spLocks noGrp="1"/>
          </p:cNvSpPr>
          <p:nvPr>
            <p:ph type="sldNum" idx="12"/>
          </p:nvPr>
        </p:nvSpPr>
        <p:spPr>
          <a:xfrm>
            <a:off x="8539584" y="4886948"/>
            <a:ext cx="124800" cy="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82" name="Google Shape;82;p8"/>
          <p:cNvCxnSpPr/>
          <p:nvPr/>
        </p:nvCxnSpPr>
        <p:spPr>
          <a:xfrm>
            <a:off x="8506859" y="4890015"/>
            <a:ext cx="0" cy="648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3" name="Google Shape;83;p8"/>
          <p:cNvSpPr txBox="1">
            <a:spLocks noGrp="1"/>
          </p:cNvSpPr>
          <p:nvPr>
            <p:ph type="ftr" idx="11"/>
          </p:nvPr>
        </p:nvSpPr>
        <p:spPr>
          <a:xfrm>
            <a:off x="6686317" y="4886948"/>
            <a:ext cx="1793100" cy="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5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ed">
  <p:cSld name="Numbered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9"/>
          <p:cNvSpPr txBox="1">
            <a:spLocks noGrp="1"/>
          </p:cNvSpPr>
          <p:nvPr>
            <p:ph type="title"/>
          </p:nvPr>
        </p:nvSpPr>
        <p:spPr>
          <a:xfrm>
            <a:off x="467917" y="313202"/>
            <a:ext cx="8208300" cy="8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Times New Roman"/>
              <a:buNone/>
              <a:defRPr sz="27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86" name="Google Shape;86;p9"/>
          <p:cNvSpPr txBox="1">
            <a:spLocks noGrp="1"/>
          </p:cNvSpPr>
          <p:nvPr>
            <p:ph type="body" idx="1"/>
          </p:nvPr>
        </p:nvSpPr>
        <p:spPr>
          <a:xfrm>
            <a:off x="467916" y="1357313"/>
            <a:ext cx="6682800" cy="28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17500" algn="l" rtl="0">
              <a:lnSpc>
                <a:spcPct val="122222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AutoNum type="arabicPeriod"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9"/>
          <p:cNvSpPr txBox="1">
            <a:spLocks noGrp="1"/>
          </p:cNvSpPr>
          <p:nvPr>
            <p:ph type="sldNum" idx="12"/>
          </p:nvPr>
        </p:nvSpPr>
        <p:spPr>
          <a:xfrm>
            <a:off x="8539584" y="4886948"/>
            <a:ext cx="124800" cy="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8" name="Google Shape;88;p9"/>
          <p:cNvSpPr txBox="1">
            <a:spLocks noGrp="1"/>
          </p:cNvSpPr>
          <p:nvPr>
            <p:ph type="ftr" idx="11"/>
          </p:nvPr>
        </p:nvSpPr>
        <p:spPr>
          <a:xfrm>
            <a:off x="6686317" y="4886948"/>
            <a:ext cx="1793100" cy="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5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heading">
  <p:cSld name="Title and Subheading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0"/>
          <p:cNvSpPr txBox="1">
            <a:spLocks noGrp="1"/>
          </p:cNvSpPr>
          <p:nvPr>
            <p:ph type="title"/>
          </p:nvPr>
        </p:nvSpPr>
        <p:spPr>
          <a:xfrm>
            <a:off x="467917" y="313200"/>
            <a:ext cx="82083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Times New Roman"/>
              <a:buNone/>
              <a:defRPr sz="27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91" name="Google Shape;91;p10"/>
          <p:cNvSpPr txBox="1">
            <a:spLocks noGrp="1"/>
          </p:cNvSpPr>
          <p:nvPr>
            <p:ph type="body" idx="1"/>
          </p:nvPr>
        </p:nvSpPr>
        <p:spPr>
          <a:xfrm>
            <a:off x="467918" y="1264444"/>
            <a:ext cx="47676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10"/>
          <p:cNvSpPr txBox="1">
            <a:spLocks noGrp="1"/>
          </p:cNvSpPr>
          <p:nvPr>
            <p:ph type="sldNum" idx="12"/>
          </p:nvPr>
        </p:nvSpPr>
        <p:spPr>
          <a:xfrm>
            <a:off x="8539584" y="4886948"/>
            <a:ext cx="124800" cy="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3" name="Google Shape;93;p10"/>
          <p:cNvSpPr txBox="1">
            <a:spLocks noGrp="1"/>
          </p:cNvSpPr>
          <p:nvPr>
            <p:ph type="ftr" idx="11"/>
          </p:nvPr>
        </p:nvSpPr>
        <p:spPr>
          <a:xfrm>
            <a:off x="6686317" y="4886948"/>
            <a:ext cx="1793100" cy="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5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Option 4">
  <p:cSld name="Statement Option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1"/>
          <p:cNvPicPr preferRelativeResize="0"/>
          <p:nvPr/>
        </p:nvPicPr>
        <p:blipFill rotWithShape="1">
          <a:blip r:embed="rId3">
            <a:alphaModFix/>
          </a:blip>
          <a:srcRect t="5770" b="5308"/>
          <a:stretch/>
        </p:blipFill>
        <p:spPr>
          <a:xfrm>
            <a:off x="1792644" y="0"/>
            <a:ext cx="56619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1"/>
          <p:cNvSpPr txBox="1">
            <a:spLocks noGrp="1"/>
          </p:cNvSpPr>
          <p:nvPr>
            <p:ph type="ctrTitle"/>
          </p:nvPr>
        </p:nvSpPr>
        <p:spPr>
          <a:xfrm>
            <a:off x="1934571" y="1791777"/>
            <a:ext cx="5404500" cy="12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Times New Roman"/>
              <a:buNone/>
              <a:defRPr sz="2700" b="1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97" name="Google Shape;97;p11"/>
          <p:cNvSpPr txBox="1">
            <a:spLocks noGrp="1"/>
          </p:cNvSpPr>
          <p:nvPr>
            <p:ph type="body" idx="1"/>
          </p:nvPr>
        </p:nvSpPr>
        <p:spPr>
          <a:xfrm>
            <a:off x="2036928" y="3134333"/>
            <a:ext cx="51999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8" name="Google Shape;98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6958" y="4782592"/>
            <a:ext cx="694800" cy="2118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1"/>
          <p:cNvSpPr txBox="1">
            <a:spLocks noGrp="1"/>
          </p:cNvSpPr>
          <p:nvPr>
            <p:ph type="sldNum" idx="12"/>
          </p:nvPr>
        </p:nvSpPr>
        <p:spPr>
          <a:xfrm>
            <a:off x="8539584" y="4886948"/>
            <a:ext cx="124800" cy="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0" name="Google Shape;100;p11"/>
          <p:cNvCxnSpPr/>
          <p:nvPr/>
        </p:nvCxnSpPr>
        <p:spPr>
          <a:xfrm>
            <a:off x="8506859" y="4890015"/>
            <a:ext cx="0" cy="648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1" name="Google Shape;101;p11"/>
          <p:cNvSpPr txBox="1">
            <a:spLocks noGrp="1"/>
          </p:cNvSpPr>
          <p:nvPr>
            <p:ph type="ftr" idx="11"/>
          </p:nvPr>
        </p:nvSpPr>
        <p:spPr>
          <a:xfrm>
            <a:off x="6686317" y="4886948"/>
            <a:ext cx="1793100" cy="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5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67917" y="313202"/>
            <a:ext cx="8208300" cy="6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Times New Roman"/>
              <a:buNone/>
              <a:defRPr sz="27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67917" y="1278731"/>
            <a:ext cx="8208300" cy="32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8" name="Google Shape;8;p1"/>
          <p:cNvCxnSpPr/>
          <p:nvPr/>
        </p:nvCxnSpPr>
        <p:spPr>
          <a:xfrm>
            <a:off x="8506859" y="4890015"/>
            <a:ext cx="0" cy="648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539584" y="4886948"/>
            <a:ext cx="124800" cy="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" name="Google Shape;10;p1"/>
          <p:cNvPicPr preferRelativeResize="0"/>
          <p:nvPr/>
        </p:nvPicPr>
        <p:blipFill rotWithShape="1">
          <a:blip r:embed="rId35">
            <a:alphaModFix/>
          </a:blip>
          <a:srcRect/>
          <a:stretch/>
        </p:blipFill>
        <p:spPr>
          <a:xfrm>
            <a:off x="466958" y="4782592"/>
            <a:ext cx="694800" cy="21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ftr" idx="11"/>
          </p:nvPr>
        </p:nvSpPr>
        <p:spPr>
          <a:xfrm>
            <a:off x="6686317" y="4886948"/>
            <a:ext cx="1793100" cy="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5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7" r:id="rId28"/>
    <p:sldLayoutId id="2147483678" r:id="rId29"/>
    <p:sldLayoutId id="2147483679" r:id="rId30"/>
    <p:sldLayoutId id="2147483680" r:id="rId31"/>
    <p:sldLayoutId id="2147483682" r:id="rId3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zoom.us/j/5255123067" TargetMode="Externa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24511A-2333-5841-BB04-988B034C29A9}"/>
              </a:ext>
            </a:extLst>
          </p:cNvPr>
          <p:cNvSpPr/>
          <p:nvPr/>
        </p:nvSpPr>
        <p:spPr>
          <a:xfrm>
            <a:off x="4457225" y="2417862"/>
            <a:ext cx="2295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Times" pitchFamily="2" charset="0"/>
              </a:rPr>
              <a:t> </a:t>
            </a:r>
            <a:endParaRPr lang="en-US"/>
          </a:p>
        </p:txBody>
      </p:sp>
      <p:pic>
        <p:nvPicPr>
          <p:cNvPr id="3" name="Picture 3" descr="A picture containing drawing, table&#10;&#10;Description automatically generated">
            <a:extLst>
              <a:ext uri="{FF2B5EF4-FFF2-40B4-BE49-F238E27FC236}">
                <a16:creationId xmlns:a16="http://schemas.microsoft.com/office/drawing/2014/main" id="{935D9D95-C2AB-458C-BD55-9EBE48B63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949" y="186721"/>
            <a:ext cx="3353539" cy="11826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156186-0EED-4DB4-B3B6-40F9184B4244}"/>
              </a:ext>
            </a:extLst>
          </p:cNvPr>
          <p:cNvSpPr txBox="1"/>
          <p:nvPr/>
        </p:nvSpPr>
        <p:spPr>
          <a:xfrm>
            <a:off x="2285120" y="1459613"/>
            <a:ext cx="4522007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>
                <a:solidFill>
                  <a:schemeClr val="tx2"/>
                </a:solidFill>
                <a:latin typeface="Times New Roman"/>
              </a:rPr>
              <a:t>Using </a:t>
            </a:r>
            <a:r>
              <a:rPr lang="en-US" sz="3600" b="1" err="1">
                <a:solidFill>
                  <a:schemeClr val="tx2"/>
                </a:solidFill>
                <a:latin typeface="Times New Roman"/>
              </a:rPr>
              <a:t>MyLab</a:t>
            </a:r>
            <a:r>
              <a:rPr lang="en-US" sz="3600" b="1">
                <a:solidFill>
                  <a:schemeClr val="tx2"/>
                </a:solidFill>
                <a:latin typeface="Times New Roman"/>
              </a:rPr>
              <a:t> or Mastering</a:t>
            </a:r>
            <a:r>
              <a:rPr lang="en-US" sz="3600">
                <a:solidFill>
                  <a:schemeClr val="tx2"/>
                </a:solidFill>
                <a:latin typeface="Times New Roman"/>
              </a:rPr>
              <a:t>: A guide for students at The Ohio State University</a:t>
            </a:r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127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46;p35">
            <a:extLst>
              <a:ext uri="{FF2B5EF4-FFF2-40B4-BE49-F238E27FC236}">
                <a16:creationId xmlns:a16="http://schemas.microsoft.com/office/drawing/2014/main" id="{02C3B31D-69B4-4046-8888-65509C4A8675}"/>
              </a:ext>
            </a:extLst>
          </p:cNvPr>
          <p:cNvSpPr/>
          <p:nvPr/>
        </p:nvSpPr>
        <p:spPr>
          <a:xfrm>
            <a:off x="494774" y="2071203"/>
            <a:ext cx="3125921" cy="272679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rtl="0"/>
            <a:endParaRPr lang="en-US" b="0" i="0">
              <a:latin typeface="Arial"/>
              <a:ea typeface="Arial"/>
              <a:cs typeface="Arial"/>
            </a:endParaRPr>
          </a:p>
        </p:txBody>
      </p:sp>
      <p:grpSp>
        <p:nvGrpSpPr>
          <p:cNvPr id="10" name="Google Shape;253;p35">
            <a:extLst>
              <a:ext uri="{FF2B5EF4-FFF2-40B4-BE49-F238E27FC236}">
                <a16:creationId xmlns:a16="http://schemas.microsoft.com/office/drawing/2014/main" id="{C09C90EB-2022-47E2-9C8C-41935B0AE4E7}"/>
              </a:ext>
            </a:extLst>
          </p:cNvPr>
          <p:cNvGrpSpPr/>
          <p:nvPr/>
        </p:nvGrpSpPr>
        <p:grpSpPr>
          <a:xfrm>
            <a:off x="70435" y="184841"/>
            <a:ext cx="8914761" cy="756875"/>
            <a:chOff x="160300" y="752819"/>
            <a:chExt cx="8850600" cy="867081"/>
          </a:xfrm>
        </p:grpSpPr>
        <p:sp>
          <p:nvSpPr>
            <p:cNvPr id="8" name="Google Shape;254;p35">
              <a:extLst>
                <a:ext uri="{FF2B5EF4-FFF2-40B4-BE49-F238E27FC236}">
                  <a16:creationId xmlns:a16="http://schemas.microsoft.com/office/drawing/2014/main" id="{2542E750-0252-4368-84AC-F21BF2715074}"/>
                </a:ext>
              </a:extLst>
            </p:cNvPr>
            <p:cNvSpPr/>
            <p:nvPr/>
          </p:nvSpPr>
          <p:spPr>
            <a:xfrm>
              <a:off x="160300" y="827600"/>
              <a:ext cx="8850600" cy="7923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55;p35">
              <a:extLst>
                <a:ext uri="{FF2B5EF4-FFF2-40B4-BE49-F238E27FC236}">
                  <a16:creationId xmlns:a16="http://schemas.microsoft.com/office/drawing/2014/main" id="{EBFE3398-3FDB-410B-BD52-AA122F9C1587}"/>
                </a:ext>
              </a:extLst>
            </p:cNvPr>
            <p:cNvSpPr txBox="1"/>
            <p:nvPr/>
          </p:nvSpPr>
          <p:spPr>
            <a:xfrm>
              <a:off x="345204" y="752819"/>
              <a:ext cx="8636100" cy="5515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" sz="4000" b="1">
                  <a:solidFill>
                    <a:schemeClr val="lt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Using </a:t>
              </a:r>
              <a:r>
                <a:rPr lang="en" sz="4000" b="1" err="1">
                  <a:solidFill>
                    <a:schemeClr val="lt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MyLab</a:t>
              </a:r>
              <a:r>
                <a:rPr lang="en" sz="4000" b="1">
                  <a:solidFill>
                    <a:schemeClr val="lt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or Mastering on an iPad</a:t>
              </a:r>
              <a:endParaRPr lang="en-US" sz="4000" b="1">
                <a:solidFill>
                  <a:schemeClr val="lt2"/>
                </a:solidFill>
                <a:latin typeface="Times New Roman"/>
                <a:ea typeface="Times New Roman"/>
                <a:cs typeface="Times New Roman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4" name="Google Shape;250;p35">
            <a:extLst>
              <a:ext uri="{FF2B5EF4-FFF2-40B4-BE49-F238E27FC236}">
                <a16:creationId xmlns:a16="http://schemas.microsoft.com/office/drawing/2014/main" id="{0C3EC609-2617-4234-9620-C4EEA0091C2F}"/>
              </a:ext>
            </a:extLst>
          </p:cNvPr>
          <p:cNvGrpSpPr/>
          <p:nvPr/>
        </p:nvGrpSpPr>
        <p:grpSpPr>
          <a:xfrm>
            <a:off x="182494" y="1132400"/>
            <a:ext cx="8850600" cy="792300"/>
            <a:chOff x="160300" y="827600"/>
            <a:chExt cx="8850600" cy="792300"/>
          </a:xfrm>
        </p:grpSpPr>
        <p:sp>
          <p:nvSpPr>
            <p:cNvPr id="12" name="Google Shape;251;p35">
              <a:extLst>
                <a:ext uri="{FF2B5EF4-FFF2-40B4-BE49-F238E27FC236}">
                  <a16:creationId xmlns:a16="http://schemas.microsoft.com/office/drawing/2014/main" id="{F97C1F0A-E742-4567-889C-33000C579D9C}"/>
                </a:ext>
              </a:extLst>
            </p:cNvPr>
            <p:cNvSpPr/>
            <p:nvPr/>
          </p:nvSpPr>
          <p:spPr>
            <a:xfrm>
              <a:off x="160300" y="827600"/>
              <a:ext cx="8850600" cy="7923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52;p35">
              <a:extLst>
                <a:ext uri="{FF2B5EF4-FFF2-40B4-BE49-F238E27FC236}">
                  <a16:creationId xmlns:a16="http://schemas.microsoft.com/office/drawing/2014/main" id="{039B9101-4DCA-45DB-88E6-07EF6FAF9BEC}"/>
                </a:ext>
              </a:extLst>
            </p:cNvPr>
            <p:cNvSpPr txBox="1"/>
            <p:nvPr/>
          </p:nvSpPr>
          <p:spPr>
            <a:xfrm>
              <a:off x="267550" y="903800"/>
              <a:ext cx="8636100" cy="58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en" sz="1800" b="1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Are you planning to use your iPad to access </a:t>
              </a:r>
              <a:r>
                <a:rPr lang="en" sz="1800" b="1" err="1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MyLab</a:t>
              </a:r>
              <a:r>
                <a:rPr lang="en" sz="1800" b="1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or Mastering?  Here are some instructions to get you started:</a:t>
              </a:r>
              <a:endParaRPr sz="18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5" name="Google Shape;246;p35">
            <a:extLst>
              <a:ext uri="{FF2B5EF4-FFF2-40B4-BE49-F238E27FC236}">
                <a16:creationId xmlns:a16="http://schemas.microsoft.com/office/drawing/2014/main" id="{54E27E9B-0C1A-4E44-AE42-77CDAEB4E684}"/>
              </a:ext>
            </a:extLst>
          </p:cNvPr>
          <p:cNvSpPr/>
          <p:nvPr/>
        </p:nvSpPr>
        <p:spPr>
          <a:xfrm>
            <a:off x="5310908" y="2110044"/>
            <a:ext cx="3059338" cy="271014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1">
              <a:solidFill>
                <a:srgbClr val="003057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EB341E-A8F7-4303-B651-8CD5BE11E470}"/>
              </a:ext>
            </a:extLst>
          </p:cNvPr>
          <p:cNvSpPr txBox="1"/>
          <p:nvPr/>
        </p:nvSpPr>
        <p:spPr>
          <a:xfrm>
            <a:off x="5419819" y="2237729"/>
            <a:ext cx="2887462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" b="1">
                <a:solidFill>
                  <a:schemeClr val="lt2"/>
                </a:solidFill>
              </a:rPr>
              <a:t>Still need help? Here is a video from real Ohio State students to take you through the process. </a:t>
            </a:r>
            <a:endParaRPr lang="en-US">
              <a:solidFill>
                <a:schemeClr val="lt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5D2BD23-8940-4981-A38C-113E3752FF17}"/>
              </a:ext>
            </a:extLst>
          </p:cNvPr>
          <p:cNvSpPr txBox="1"/>
          <p:nvPr/>
        </p:nvSpPr>
        <p:spPr>
          <a:xfrm>
            <a:off x="453646" y="1845509"/>
            <a:ext cx="3247614" cy="261610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200"/>
          </a:p>
          <a:p>
            <a:endParaRPr lang="en-US" sz="1200"/>
          </a:p>
          <a:p>
            <a:pPr marL="285750" indent="-285750">
              <a:buFont typeface="Wingdings"/>
              <a:buChar char="§"/>
            </a:pPr>
            <a:r>
              <a:rPr lang="en-US" b="1">
                <a:solidFill>
                  <a:srgbClr val="003057"/>
                </a:solidFill>
              </a:rPr>
              <a:t>Make sure you're not using the Carmen app. Students must use Safari on the iPad.</a:t>
            </a:r>
            <a:br>
              <a:rPr lang="en-US" b="1">
                <a:solidFill>
                  <a:srgbClr val="003057"/>
                </a:solidFill>
              </a:rPr>
            </a:br>
            <a:endParaRPr lang="en-US" b="1">
              <a:solidFill>
                <a:srgbClr val="003057"/>
              </a:solidFill>
            </a:endParaRPr>
          </a:p>
          <a:p>
            <a:pPr marL="285750" indent="-285750">
              <a:buFont typeface="Wingdings"/>
              <a:buChar char="§"/>
            </a:pPr>
            <a:r>
              <a:rPr lang="en-US" b="1">
                <a:solidFill>
                  <a:srgbClr val="003057"/>
                </a:solidFill>
              </a:rPr>
              <a:t>Go to settings app and select Safari:</a:t>
            </a:r>
          </a:p>
          <a:p>
            <a:pPr marL="285750" lvl="8" indent="-285750">
              <a:buFont typeface="Arial,Sans-Serif"/>
              <a:buChar char="•"/>
            </a:pPr>
            <a:endParaRPr lang="en-US" b="1">
              <a:solidFill>
                <a:srgbClr val="003057"/>
              </a:solidFill>
            </a:endParaRPr>
          </a:p>
          <a:p>
            <a:pPr lvl="3"/>
            <a:endParaRPr lang="en-US" b="1">
              <a:solidFill>
                <a:srgbClr val="003057"/>
              </a:solidFill>
            </a:endParaRPr>
          </a:p>
          <a:p>
            <a:pPr marL="285750" lvl="2" indent="-285750">
              <a:buFont typeface="Arial,Sans-Serif"/>
              <a:buChar char="•"/>
            </a:pPr>
            <a:endParaRPr lang="en-US" b="1">
              <a:solidFill>
                <a:srgbClr val="003057"/>
              </a:solidFill>
            </a:endParaRPr>
          </a:p>
          <a:p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EEA076-F59C-4E8C-84CE-C6DF796AA9C4}"/>
              </a:ext>
            </a:extLst>
          </p:cNvPr>
          <p:cNvSpPr txBox="1"/>
          <p:nvPr/>
        </p:nvSpPr>
        <p:spPr>
          <a:xfrm>
            <a:off x="696916" y="3465002"/>
            <a:ext cx="296964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39700"/>
            <a:r>
              <a:rPr lang="en" sz="1200" b="1">
                <a:solidFill>
                  <a:schemeClr val="lt2"/>
                </a:solidFill>
              </a:rPr>
              <a:t>- Turn off "Block Pop-ups"</a:t>
            </a:r>
            <a:endParaRPr lang="en-US">
              <a:solidFill>
                <a:schemeClr val="lt2"/>
              </a:solidFill>
            </a:endParaRPr>
          </a:p>
          <a:p>
            <a:pPr marL="139700"/>
            <a:r>
              <a:rPr lang="en" sz="1200" b="1">
                <a:solidFill>
                  <a:schemeClr val="lt2"/>
                </a:solidFill>
              </a:rPr>
              <a:t>- Turn off "Block All Cookies"</a:t>
            </a:r>
          </a:p>
          <a:p>
            <a:pPr marL="139700"/>
            <a:r>
              <a:rPr lang="en" sz="1200" b="1">
                <a:solidFill>
                  <a:schemeClr val="lt2"/>
                </a:solidFill>
              </a:rPr>
              <a:t>- Turn off "Prevent Cross-Site Tracking"</a:t>
            </a:r>
          </a:p>
        </p:txBody>
      </p:sp>
      <p:pic>
        <p:nvPicPr>
          <p:cNvPr id="3" name="Picture 3" descr="A close up of text on a white surface&#10;&#10;Description automatically generated">
            <a:extLst>
              <a:ext uri="{FF2B5EF4-FFF2-40B4-BE49-F238E27FC236}">
                <a16:creationId xmlns:a16="http://schemas.microsoft.com/office/drawing/2014/main" id="{8BEA7D22-3DD0-4324-B197-C70EFE528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7029" y="2968364"/>
            <a:ext cx="1867525" cy="185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020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0"/>
          <p:cNvSpPr txBox="1"/>
          <p:nvPr/>
        </p:nvSpPr>
        <p:spPr>
          <a:xfrm>
            <a:off x="714050" y="0"/>
            <a:ext cx="7703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rgbClr val="D4EAE4"/>
              </a:buClr>
              <a:buFont typeface="Times New Roman"/>
              <a:buNone/>
            </a:pPr>
            <a:r>
              <a:rPr lang="en" sz="32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MyLab/Mastering Registration</a:t>
            </a:r>
            <a:endParaRPr sz="3200" b="1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56" name="Google Shape;356;p40"/>
          <p:cNvGrpSpPr/>
          <p:nvPr/>
        </p:nvGrpSpPr>
        <p:grpSpPr>
          <a:xfrm>
            <a:off x="5493512" y="1385603"/>
            <a:ext cx="2746721" cy="2526457"/>
            <a:chOff x="3257243" y="2764127"/>
            <a:chExt cx="2737352" cy="2384059"/>
          </a:xfrm>
        </p:grpSpPr>
        <p:sp>
          <p:nvSpPr>
            <p:cNvPr id="357" name="Google Shape;357;p40"/>
            <p:cNvSpPr/>
            <p:nvPr/>
          </p:nvSpPr>
          <p:spPr>
            <a:xfrm>
              <a:off x="3257243" y="2764127"/>
              <a:ext cx="2737352" cy="238405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8" name="Google Shape;358;p40"/>
            <p:cNvSpPr txBox="1"/>
            <p:nvPr/>
          </p:nvSpPr>
          <p:spPr>
            <a:xfrm>
              <a:off x="3316767" y="2764127"/>
              <a:ext cx="2677828" cy="4683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" sz="1200" b="1" dirty="0">
                  <a:solidFill>
                    <a:schemeClr val="dk1"/>
                  </a:solidFill>
                </a:rPr>
                <a:t>For </a:t>
              </a:r>
              <a:r>
                <a:rPr lang="en-US" sz="1200" b="1" dirty="0">
                  <a:solidFill>
                    <a:schemeClr val="dk1"/>
                  </a:solidFill>
                </a:rPr>
                <a:t>Columbus </a:t>
              </a:r>
              <a:r>
                <a:rPr lang="en" sz="1200" b="1" dirty="0">
                  <a:solidFill>
                    <a:schemeClr val="dk1"/>
                  </a:solidFill>
                </a:rPr>
                <a:t>Physics </a:t>
              </a:r>
              <a:r>
                <a:rPr lang="en-US" sz="1200" b="1" dirty="0">
                  <a:solidFill>
                    <a:schemeClr val="dk1"/>
                  </a:solidFill>
                </a:rPr>
                <a:t>Mastering </a:t>
              </a:r>
              <a:r>
                <a:rPr lang="en" sz="1200" b="1" dirty="0">
                  <a:solidFill>
                    <a:schemeClr val="dk1"/>
                  </a:solidFill>
                </a:rPr>
                <a:t>courses: (Not integrated with Canvas) </a:t>
              </a:r>
              <a:endParaRPr sz="1200" b="1" dirty="0">
                <a:solidFill>
                  <a:schemeClr val="dk1"/>
                </a:solidFill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dk1"/>
                </a:solidFill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dk1"/>
                </a:solidFill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dk1"/>
                </a:solidFill>
              </a:endParaRPr>
            </a:p>
          </p:txBody>
        </p:sp>
      </p:grpSp>
      <p:grpSp>
        <p:nvGrpSpPr>
          <p:cNvPr id="360" name="Google Shape;360;p40"/>
          <p:cNvGrpSpPr/>
          <p:nvPr/>
        </p:nvGrpSpPr>
        <p:grpSpPr>
          <a:xfrm>
            <a:off x="820376" y="1385603"/>
            <a:ext cx="2691508" cy="2621328"/>
            <a:chOff x="6164900" y="438750"/>
            <a:chExt cx="2742900" cy="2228700"/>
          </a:xfrm>
        </p:grpSpPr>
        <p:sp>
          <p:nvSpPr>
            <p:cNvPr id="361" name="Google Shape;361;p40"/>
            <p:cNvSpPr/>
            <p:nvPr/>
          </p:nvSpPr>
          <p:spPr>
            <a:xfrm>
              <a:off x="6164900" y="438750"/>
              <a:ext cx="2742900" cy="22287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63" name="Google Shape;363;p40"/>
            <p:cNvSpPr txBox="1"/>
            <p:nvPr/>
          </p:nvSpPr>
          <p:spPr>
            <a:xfrm>
              <a:off x="6280325" y="560025"/>
              <a:ext cx="2498100" cy="76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 err="1"/>
                <a:t>MyLab</a:t>
              </a:r>
              <a:r>
                <a:rPr lang="en" sz="1200" b="1" dirty="0"/>
                <a:t> &amp; Mastering registration in Canvas</a:t>
              </a:r>
              <a:endParaRPr sz="1200" b="1" dirty="0"/>
            </a:p>
          </p:txBody>
        </p:sp>
      </p:grpSp>
      <p:pic>
        <p:nvPicPr>
          <p:cNvPr id="4" name="Picture 4" descr="Qr code&#10;&#10;Description automatically generated">
            <a:extLst>
              <a:ext uri="{FF2B5EF4-FFF2-40B4-BE49-F238E27FC236}">
                <a16:creationId xmlns:a16="http://schemas.microsoft.com/office/drawing/2014/main" id="{6805BD50-D2FE-4409-A7D2-52307EEAA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748" y="2052758"/>
            <a:ext cx="1749670" cy="1683727"/>
          </a:xfrm>
          <a:prstGeom prst="rect">
            <a:avLst/>
          </a:prstGeom>
        </p:spPr>
      </p:pic>
      <p:pic>
        <p:nvPicPr>
          <p:cNvPr id="5" name="Picture 5" descr="Qr code&#10;&#10;Description automatically generated">
            <a:extLst>
              <a:ext uri="{FF2B5EF4-FFF2-40B4-BE49-F238E27FC236}">
                <a16:creationId xmlns:a16="http://schemas.microsoft.com/office/drawing/2014/main" id="{FD017A98-F510-4DDE-AAB7-0C91C65DC4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2376" y="2109175"/>
            <a:ext cx="1608992" cy="15708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8"/>
          <p:cNvSpPr txBox="1"/>
          <p:nvPr/>
        </p:nvSpPr>
        <p:spPr>
          <a:xfrm>
            <a:off x="714050" y="0"/>
            <a:ext cx="7703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10526"/>
              </a:lnSpc>
              <a:buClr>
                <a:srgbClr val="D4EAE4"/>
              </a:buClr>
            </a:pPr>
            <a:r>
              <a:rPr lang="en" sz="18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Common Problems and Solutions</a:t>
            </a:r>
            <a:endParaRPr lang="en-US" sz="18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38"/>
          <p:cNvSpPr/>
          <p:nvPr/>
        </p:nvSpPr>
        <p:spPr>
          <a:xfrm>
            <a:off x="128000" y="438750"/>
            <a:ext cx="2742900" cy="22287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301" name="Google Shape;301;p38"/>
          <p:cNvSpPr/>
          <p:nvPr/>
        </p:nvSpPr>
        <p:spPr>
          <a:xfrm>
            <a:off x="3146450" y="438750"/>
            <a:ext cx="2742900" cy="22287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303" name="Google Shape;303;p38"/>
          <p:cNvSpPr/>
          <p:nvPr/>
        </p:nvSpPr>
        <p:spPr>
          <a:xfrm>
            <a:off x="6164900" y="438750"/>
            <a:ext cx="2742900" cy="22287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304" name="Google Shape;304;p38"/>
          <p:cNvSpPr/>
          <p:nvPr/>
        </p:nvSpPr>
        <p:spPr>
          <a:xfrm>
            <a:off x="4677393" y="2773220"/>
            <a:ext cx="2742900" cy="22287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2" name="Google Shape;328;p39">
            <a:extLst>
              <a:ext uri="{FF2B5EF4-FFF2-40B4-BE49-F238E27FC236}">
                <a16:creationId xmlns:a16="http://schemas.microsoft.com/office/drawing/2014/main" id="{4629BD08-F45E-4195-A3EE-86C75AADF986}"/>
              </a:ext>
            </a:extLst>
          </p:cNvPr>
          <p:cNvSpPr txBox="1"/>
          <p:nvPr/>
        </p:nvSpPr>
        <p:spPr>
          <a:xfrm>
            <a:off x="4863623" y="2848133"/>
            <a:ext cx="2568300" cy="19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</a:rPr>
              <a:t>It says I have a Pearson account with my email address, but when I click “Forgot Password”, I never get an email.</a:t>
            </a:r>
            <a:endParaRPr sz="1000" dirty="0">
              <a:solidFill>
                <a:schemeClr val="dk1"/>
              </a:solidFill>
            </a:endParaRPr>
          </a:p>
          <a:p>
            <a:pPr algn="ctr">
              <a:lnSpc>
                <a:spcPct val="115000"/>
              </a:lnSpc>
            </a:pPr>
            <a:r>
              <a:rPr lang="en" sz="1000" b="1" dirty="0">
                <a:solidFill>
                  <a:schemeClr val="dk1"/>
                </a:solidFill>
              </a:rPr>
              <a:t>Create a new account. </a:t>
            </a:r>
            <a:endParaRPr sz="1000" b="1" dirty="0">
              <a:solidFill>
                <a:schemeClr val="dk1"/>
              </a:solidFill>
            </a:endParaRPr>
          </a:p>
          <a:p>
            <a:pPr algn="ctr">
              <a:lnSpc>
                <a:spcPct val="115000"/>
              </a:lnSpc>
            </a:pPr>
            <a:r>
              <a:rPr lang="en" sz="1000" dirty="0">
                <a:solidFill>
                  <a:schemeClr val="dk1"/>
                </a:solidFill>
              </a:rPr>
              <a:t>You can use your same email address, but you'll need a unique username. Simply click “close” when you are prompted that you may have an account and you'll be able to continue creating your new account. </a:t>
            </a:r>
            <a:endParaRPr sz="10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</a:endParaRPr>
          </a:p>
        </p:txBody>
      </p:sp>
      <p:grpSp>
        <p:nvGrpSpPr>
          <p:cNvPr id="4" name="Google Shape;310;p39">
            <a:extLst>
              <a:ext uri="{FF2B5EF4-FFF2-40B4-BE49-F238E27FC236}">
                <a16:creationId xmlns:a16="http://schemas.microsoft.com/office/drawing/2014/main" id="{17437A30-3DDF-4086-A0DA-51E25285C30B}"/>
              </a:ext>
            </a:extLst>
          </p:cNvPr>
          <p:cNvGrpSpPr/>
          <p:nvPr/>
        </p:nvGrpSpPr>
        <p:grpSpPr>
          <a:xfrm>
            <a:off x="97325" y="428117"/>
            <a:ext cx="2818200" cy="2228700"/>
            <a:chOff x="97325" y="438750"/>
            <a:chExt cx="2818200" cy="2228700"/>
          </a:xfrm>
        </p:grpSpPr>
        <p:sp>
          <p:nvSpPr>
            <p:cNvPr id="14" name="Google Shape;311;p39">
              <a:extLst>
                <a:ext uri="{FF2B5EF4-FFF2-40B4-BE49-F238E27FC236}">
                  <a16:creationId xmlns:a16="http://schemas.microsoft.com/office/drawing/2014/main" id="{E59EA6B5-CE4D-4998-BA47-9611DCA04CAC}"/>
                </a:ext>
              </a:extLst>
            </p:cNvPr>
            <p:cNvSpPr/>
            <p:nvPr/>
          </p:nvSpPr>
          <p:spPr>
            <a:xfrm>
              <a:off x="128000" y="438750"/>
              <a:ext cx="2742900" cy="22287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" name="Google Shape;312;p39">
              <a:extLst>
                <a:ext uri="{FF2B5EF4-FFF2-40B4-BE49-F238E27FC236}">
                  <a16:creationId xmlns:a16="http://schemas.microsoft.com/office/drawing/2014/main" id="{965D48BE-64AC-48CD-95CA-7868AA51FD47}"/>
                </a:ext>
              </a:extLst>
            </p:cNvPr>
            <p:cNvSpPr txBox="1"/>
            <p:nvPr/>
          </p:nvSpPr>
          <p:spPr>
            <a:xfrm>
              <a:off x="97325" y="502400"/>
              <a:ext cx="2818200" cy="46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chemeClr val="dk1"/>
                  </a:solidFill>
                </a:rPr>
                <a:t>Check your browser</a:t>
              </a:r>
              <a:endParaRPr sz="1000" b="1">
                <a:solidFill>
                  <a:schemeClr val="dk1"/>
                </a:solidFill>
              </a:endParaRPr>
            </a:p>
            <a:p>
              <a:pPr algn="ctr">
                <a:buClr>
                  <a:schemeClr val="dk1"/>
                </a:buClr>
                <a:buSzPts val="1100"/>
              </a:pPr>
              <a:r>
                <a:rPr lang="en" sz="1000">
                  <a:solidFill>
                    <a:schemeClr val="dk1"/>
                  </a:solidFill>
                </a:rPr>
                <a:t>Examples: Safari, Chrome, and Firefo</a:t>
              </a:r>
              <a:r>
                <a:rPr lang="en" sz="1100">
                  <a:solidFill>
                    <a:schemeClr val="dk1"/>
                  </a:solidFill>
                </a:rPr>
                <a:t>x</a:t>
              </a:r>
              <a:endParaRPr sz="1100">
                <a:solidFill>
                  <a:schemeClr val="dk1"/>
                </a:solidFill>
              </a:endParaRPr>
            </a:p>
          </p:txBody>
        </p:sp>
      </p:grpSp>
      <p:grpSp>
        <p:nvGrpSpPr>
          <p:cNvPr id="6" name="Google Shape;318;p39">
            <a:extLst>
              <a:ext uri="{FF2B5EF4-FFF2-40B4-BE49-F238E27FC236}">
                <a16:creationId xmlns:a16="http://schemas.microsoft.com/office/drawing/2014/main" id="{BB895833-F76A-486C-B2C2-99C2C114A37A}"/>
              </a:ext>
            </a:extLst>
          </p:cNvPr>
          <p:cNvGrpSpPr/>
          <p:nvPr/>
        </p:nvGrpSpPr>
        <p:grpSpPr>
          <a:xfrm>
            <a:off x="3131113" y="438750"/>
            <a:ext cx="2818200" cy="2228700"/>
            <a:chOff x="3131113" y="438750"/>
            <a:chExt cx="2818200" cy="2228700"/>
          </a:xfrm>
        </p:grpSpPr>
        <p:sp>
          <p:nvSpPr>
            <p:cNvPr id="24" name="Google Shape;319;p39">
              <a:extLst>
                <a:ext uri="{FF2B5EF4-FFF2-40B4-BE49-F238E27FC236}">
                  <a16:creationId xmlns:a16="http://schemas.microsoft.com/office/drawing/2014/main" id="{2838E65A-5B53-4AB6-9D12-CF0221E23DA8}"/>
                </a:ext>
              </a:extLst>
            </p:cNvPr>
            <p:cNvSpPr/>
            <p:nvPr/>
          </p:nvSpPr>
          <p:spPr>
            <a:xfrm>
              <a:off x="3146450" y="438750"/>
              <a:ext cx="2742900" cy="22287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" name="Google Shape;320;p39">
              <a:extLst>
                <a:ext uri="{FF2B5EF4-FFF2-40B4-BE49-F238E27FC236}">
                  <a16:creationId xmlns:a16="http://schemas.microsoft.com/office/drawing/2014/main" id="{EF8931AA-5D78-41CA-8B2A-7723A40C9761}"/>
                </a:ext>
              </a:extLst>
            </p:cNvPr>
            <p:cNvSpPr txBox="1"/>
            <p:nvPr/>
          </p:nvSpPr>
          <p:spPr>
            <a:xfrm>
              <a:off x="3131113" y="502400"/>
              <a:ext cx="2818200" cy="46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chemeClr val="dk1"/>
                  </a:solidFill>
                </a:rPr>
                <a:t>Clear cache &amp; cookies</a:t>
              </a:r>
              <a:endParaRPr sz="1000" b="1">
                <a:solidFill>
                  <a:schemeClr val="dk1"/>
                </a:solidFill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</a:rPr>
                <a:t>"Time-out" errors or "session error" messages</a:t>
              </a:r>
              <a:endParaRPr sz="1000">
                <a:solidFill>
                  <a:schemeClr val="dk1"/>
                </a:solidFill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dk1"/>
                </a:solidFill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dk1"/>
                </a:solidFill>
              </a:endParaRPr>
            </a:p>
          </p:txBody>
        </p:sp>
      </p:grpSp>
      <p:grpSp>
        <p:nvGrpSpPr>
          <p:cNvPr id="7" name="Google Shape;322;p39">
            <a:extLst>
              <a:ext uri="{FF2B5EF4-FFF2-40B4-BE49-F238E27FC236}">
                <a16:creationId xmlns:a16="http://schemas.microsoft.com/office/drawing/2014/main" id="{7F355834-6E15-4A85-B05C-61DC386EA0AC}"/>
              </a:ext>
            </a:extLst>
          </p:cNvPr>
          <p:cNvGrpSpPr/>
          <p:nvPr/>
        </p:nvGrpSpPr>
        <p:grpSpPr>
          <a:xfrm>
            <a:off x="6048704" y="438750"/>
            <a:ext cx="2954400" cy="2228700"/>
            <a:chOff x="6028651" y="438750"/>
            <a:chExt cx="2954400" cy="2228700"/>
          </a:xfrm>
        </p:grpSpPr>
        <p:sp>
          <p:nvSpPr>
            <p:cNvPr id="29" name="Google Shape;323;p39">
              <a:extLst>
                <a:ext uri="{FF2B5EF4-FFF2-40B4-BE49-F238E27FC236}">
                  <a16:creationId xmlns:a16="http://schemas.microsoft.com/office/drawing/2014/main" id="{77A73F91-FF0C-4F50-8493-D3549AB32105}"/>
                </a:ext>
              </a:extLst>
            </p:cNvPr>
            <p:cNvSpPr/>
            <p:nvPr/>
          </p:nvSpPr>
          <p:spPr>
            <a:xfrm>
              <a:off x="6164900" y="438750"/>
              <a:ext cx="2742900" cy="22287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" name="Google Shape;324;p39">
              <a:extLst>
                <a:ext uri="{FF2B5EF4-FFF2-40B4-BE49-F238E27FC236}">
                  <a16:creationId xmlns:a16="http://schemas.microsoft.com/office/drawing/2014/main" id="{F33F03F6-F9A8-49F6-8D29-4D6A922A8C61}"/>
                </a:ext>
              </a:extLst>
            </p:cNvPr>
            <p:cNvSpPr txBox="1"/>
            <p:nvPr/>
          </p:nvSpPr>
          <p:spPr>
            <a:xfrm>
              <a:off x="6028651" y="559100"/>
              <a:ext cx="2954400" cy="46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chemeClr val="dk1"/>
                  </a:solidFill>
                </a:rPr>
                <a:t>Allow pop-ups &amp; cookies</a:t>
              </a:r>
              <a:endParaRPr sz="1000" b="1">
                <a:solidFill>
                  <a:schemeClr val="dk1"/>
                </a:solidFill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</a:rPr>
                <a:t>Errors such as </a:t>
              </a:r>
              <a:r>
                <a:rPr lang="en" sz="1000" err="1">
                  <a:solidFill>
                    <a:schemeClr val="dk1"/>
                  </a:solidFill>
                </a:rPr>
                <a:t>eTexts</a:t>
              </a:r>
              <a:r>
                <a:rPr lang="en" sz="1000">
                  <a:solidFill>
                    <a:schemeClr val="dk1"/>
                  </a:solidFill>
                </a:rPr>
                <a:t>/assignments not opening</a:t>
              </a:r>
              <a:endParaRPr sz="1000">
                <a:solidFill>
                  <a:schemeClr val="dk1"/>
                </a:solidFill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dk1"/>
                </a:solidFill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dk1"/>
                </a:solidFill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dk1"/>
                </a:solidFill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dk1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A7ED391-3672-49B4-9BAD-8ECBC3341BDA}"/>
              </a:ext>
            </a:extLst>
          </p:cNvPr>
          <p:cNvGrpSpPr/>
          <p:nvPr/>
        </p:nvGrpSpPr>
        <p:grpSpPr>
          <a:xfrm>
            <a:off x="1232834" y="2752430"/>
            <a:ext cx="2742900" cy="2260900"/>
            <a:chOff x="3146450" y="2731100"/>
            <a:chExt cx="2742900" cy="2260900"/>
          </a:xfrm>
        </p:grpSpPr>
        <p:sp>
          <p:nvSpPr>
            <p:cNvPr id="39" name="Google Shape;330;p39">
              <a:extLst>
                <a:ext uri="{FF2B5EF4-FFF2-40B4-BE49-F238E27FC236}">
                  <a16:creationId xmlns:a16="http://schemas.microsoft.com/office/drawing/2014/main" id="{41AA36CE-79E9-4C59-A106-68F2C4BF32B8}"/>
                </a:ext>
              </a:extLst>
            </p:cNvPr>
            <p:cNvSpPr/>
            <p:nvPr/>
          </p:nvSpPr>
          <p:spPr>
            <a:xfrm>
              <a:off x="3146450" y="2763300"/>
              <a:ext cx="2742900" cy="22287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0" name="Google Shape;331;p39">
              <a:extLst>
                <a:ext uri="{FF2B5EF4-FFF2-40B4-BE49-F238E27FC236}">
                  <a16:creationId xmlns:a16="http://schemas.microsoft.com/office/drawing/2014/main" id="{6B62701D-2CF6-4C33-861D-51AFA548E6D7}"/>
                </a:ext>
              </a:extLst>
            </p:cNvPr>
            <p:cNvSpPr txBox="1"/>
            <p:nvPr/>
          </p:nvSpPr>
          <p:spPr>
            <a:xfrm>
              <a:off x="3233750" y="2731100"/>
              <a:ext cx="2568300" cy="5032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</a:rPr>
                <a:t>I need help upgrading from</a:t>
              </a:r>
              <a:r>
                <a:rPr lang="en" sz="1000" b="1">
                  <a:solidFill>
                    <a:schemeClr val="dk1"/>
                  </a:solidFill>
                </a:rPr>
                <a:t> </a:t>
              </a:r>
              <a:endParaRPr sz="1000" b="1">
                <a:solidFill>
                  <a:schemeClr val="dk1"/>
                </a:solidFill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chemeClr val="dk1"/>
                  </a:solidFill>
                </a:rPr>
                <a:t>temporary access </a:t>
              </a:r>
              <a:r>
                <a:rPr lang="en" sz="1000">
                  <a:solidFill>
                    <a:schemeClr val="dk1"/>
                  </a:solidFill>
                </a:rPr>
                <a:t>for </a:t>
              </a:r>
              <a:r>
                <a:rPr lang="en" sz="1000" err="1">
                  <a:solidFill>
                    <a:schemeClr val="dk1"/>
                  </a:solidFill>
                </a:rPr>
                <a:t>MyLab</a:t>
              </a:r>
              <a:r>
                <a:rPr lang="en" sz="1000">
                  <a:solidFill>
                    <a:schemeClr val="dk1"/>
                  </a:solidFill>
                </a:rPr>
                <a:t>/Mastering</a:t>
              </a:r>
              <a:r>
                <a:rPr lang="en" sz="1000" b="1">
                  <a:solidFill>
                    <a:schemeClr val="dk1"/>
                  </a:solidFill>
                </a:rPr>
                <a:t> </a:t>
              </a:r>
              <a:endParaRPr sz="1000" b="1">
                <a:solidFill>
                  <a:schemeClr val="dk1"/>
                </a:solidFill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dk1"/>
                </a:solidFill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dk1"/>
                </a:solidFill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dk1"/>
                </a:solidFill>
              </a:endParaRPr>
            </a:p>
          </p:txBody>
        </p:sp>
      </p:grpSp>
      <p:pic>
        <p:nvPicPr>
          <p:cNvPr id="8" name="Picture 8" descr="Qr code&#10;&#10;Description automatically generated">
            <a:extLst>
              <a:ext uri="{FF2B5EF4-FFF2-40B4-BE49-F238E27FC236}">
                <a16:creationId xmlns:a16="http://schemas.microsoft.com/office/drawing/2014/main" id="{3FD7CAE6-A8CC-43EA-A22E-4D78942B4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882" y="3289789"/>
            <a:ext cx="1693985" cy="1362807"/>
          </a:xfrm>
          <a:prstGeom prst="rect">
            <a:avLst/>
          </a:prstGeom>
        </p:spPr>
      </p:pic>
      <p:pic>
        <p:nvPicPr>
          <p:cNvPr id="9" name="Picture 10" descr="Qr code&#10;&#10;Description automatically generated">
            <a:extLst>
              <a:ext uri="{FF2B5EF4-FFF2-40B4-BE49-F238E27FC236}">
                <a16:creationId xmlns:a16="http://schemas.microsoft.com/office/drawing/2014/main" id="{A4A20620-78F1-45B8-80EF-9AA1B24342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573" y="926123"/>
            <a:ext cx="1592874" cy="1554774"/>
          </a:xfrm>
          <a:prstGeom prst="rect">
            <a:avLst/>
          </a:prstGeom>
        </p:spPr>
      </p:pic>
      <p:pic>
        <p:nvPicPr>
          <p:cNvPr id="11" name="Picture 11" descr="Qr code&#10;&#10;Description automatically generated">
            <a:extLst>
              <a:ext uri="{FF2B5EF4-FFF2-40B4-BE49-F238E27FC236}">
                <a16:creationId xmlns:a16="http://schemas.microsoft.com/office/drawing/2014/main" id="{388615E8-172C-4D85-A8EF-1E1239CED5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7475" y="929054"/>
            <a:ext cx="1626576" cy="1585545"/>
          </a:xfrm>
          <a:prstGeom prst="rect">
            <a:avLst/>
          </a:prstGeom>
        </p:spPr>
      </p:pic>
      <p:pic>
        <p:nvPicPr>
          <p:cNvPr id="12" name="Picture 12" descr="Qr code&#10;&#10;Description automatically generated">
            <a:extLst>
              <a:ext uri="{FF2B5EF4-FFF2-40B4-BE49-F238E27FC236}">
                <a16:creationId xmlns:a16="http://schemas.microsoft.com/office/drawing/2014/main" id="{238A70BB-5E39-4CE1-A274-324310FD20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3457" y="932103"/>
            <a:ext cx="1863970" cy="15135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8"/>
          <p:cNvSpPr txBox="1"/>
          <p:nvPr/>
        </p:nvSpPr>
        <p:spPr>
          <a:xfrm>
            <a:off x="0" y="0"/>
            <a:ext cx="906155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10526"/>
              </a:lnSpc>
              <a:buClr>
                <a:srgbClr val="D4EAE4"/>
              </a:buClr>
            </a:pPr>
            <a:r>
              <a:rPr lang="en-US" sz="15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Access Renewal Instructions for CHEM 1220, BUSMGT 2320, SPANISH, and PORTGSE Courses </a:t>
            </a:r>
          </a:p>
          <a:p>
            <a:pPr algn="ctr">
              <a:lnSpc>
                <a:spcPct val="110526"/>
              </a:lnSpc>
              <a:buClr>
                <a:srgbClr val="D4EAE4"/>
              </a:buClr>
            </a:pPr>
            <a:endParaRPr lang="en-US" sz="1800" b="1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5B45C9-65E0-4229-BE49-C2C731823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932" y="1164570"/>
            <a:ext cx="2029449" cy="31358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1B5DE1-1EB6-43CC-B46E-9042640BAC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9244" y="1164570"/>
            <a:ext cx="2512590" cy="31358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EEDAE05-7ACF-4ED3-9CCF-6AF1E572F0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51" y="449318"/>
            <a:ext cx="4435768" cy="60883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4BD0E9B-F298-4D2B-8626-1FFE95B51D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5782" y="449318"/>
            <a:ext cx="4435768" cy="60883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9141974-D349-4584-AC0B-599243B090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7866" y="4406813"/>
            <a:ext cx="4435768" cy="608834"/>
          </a:xfrm>
          <a:prstGeom prst="rect">
            <a:avLst/>
          </a:prstGeom>
        </p:spPr>
      </p:pic>
      <p:sp>
        <p:nvSpPr>
          <p:cNvPr id="31" name="Google Shape;328;p39">
            <a:extLst>
              <a:ext uri="{FF2B5EF4-FFF2-40B4-BE49-F238E27FC236}">
                <a16:creationId xmlns:a16="http://schemas.microsoft.com/office/drawing/2014/main" id="{E8A2F2BF-694A-4794-B7C5-8166714E819A}"/>
              </a:ext>
            </a:extLst>
          </p:cNvPr>
          <p:cNvSpPr txBox="1"/>
          <p:nvPr/>
        </p:nvSpPr>
        <p:spPr>
          <a:xfrm>
            <a:off x="382023" y="472415"/>
            <a:ext cx="3836624" cy="741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dk1"/>
                </a:solidFill>
              </a:rPr>
              <a:t>1. From within your </a:t>
            </a:r>
            <a:r>
              <a:rPr lang="en-US" sz="1000" dirty="0" err="1">
                <a:solidFill>
                  <a:schemeClr val="dk1"/>
                </a:solidFill>
              </a:rPr>
              <a:t>MyLab</a:t>
            </a:r>
            <a:r>
              <a:rPr lang="en-US" sz="1000" dirty="0">
                <a:solidFill>
                  <a:schemeClr val="dk1"/>
                </a:solidFill>
              </a:rPr>
              <a:t> or Mastering Course, select the link for My Courses from the left-hand navigation pane.</a:t>
            </a:r>
            <a:endParaRPr sz="1000" b="1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</a:endParaRPr>
          </a:p>
        </p:txBody>
      </p:sp>
      <p:sp>
        <p:nvSpPr>
          <p:cNvPr id="32" name="Google Shape;328;p39">
            <a:extLst>
              <a:ext uri="{FF2B5EF4-FFF2-40B4-BE49-F238E27FC236}">
                <a16:creationId xmlns:a16="http://schemas.microsoft.com/office/drawing/2014/main" id="{B6A15B19-0350-431F-A83C-1643A802BCDE}"/>
              </a:ext>
            </a:extLst>
          </p:cNvPr>
          <p:cNvSpPr txBox="1"/>
          <p:nvPr/>
        </p:nvSpPr>
        <p:spPr>
          <a:xfrm>
            <a:off x="4925355" y="553097"/>
            <a:ext cx="3836624" cy="741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dk1"/>
                </a:solidFill>
              </a:rPr>
              <a:t>2. On the course tile, select the link to “Renew Access”</a:t>
            </a:r>
            <a:endParaRPr sz="1000" b="1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</a:endParaRPr>
          </a:p>
        </p:txBody>
      </p:sp>
      <p:sp>
        <p:nvSpPr>
          <p:cNvPr id="33" name="Google Shape;328;p39">
            <a:extLst>
              <a:ext uri="{FF2B5EF4-FFF2-40B4-BE49-F238E27FC236}">
                <a16:creationId xmlns:a16="http://schemas.microsoft.com/office/drawing/2014/main" id="{C6C24468-5C23-4FCC-ABBD-E6EA3310AFE1}"/>
              </a:ext>
            </a:extLst>
          </p:cNvPr>
          <p:cNvSpPr txBox="1"/>
          <p:nvPr/>
        </p:nvSpPr>
        <p:spPr>
          <a:xfrm>
            <a:off x="2599907" y="4450055"/>
            <a:ext cx="3836624" cy="741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dk1"/>
                </a:solidFill>
              </a:rPr>
              <a:t>3. Copy and paste the access code that was provided by your instructor at the beginning of the term for Pearson registration.</a:t>
            </a:r>
            <a:endParaRPr sz="1000" b="1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119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CCE9E-0B27-4EE3-B299-C5A3B5B9A6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/>
              <a:t>If you’ve gone through the above and still need more help or have a unique situation see the following slides.</a:t>
            </a:r>
          </a:p>
        </p:txBody>
      </p:sp>
    </p:spTree>
    <p:extLst>
      <p:ext uri="{BB962C8B-B14F-4D97-AF65-F5344CB8AC3E}">
        <p14:creationId xmlns:p14="http://schemas.microsoft.com/office/powerpoint/2010/main" val="274192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2"/>
          <p:cNvSpPr txBox="1"/>
          <p:nvPr/>
        </p:nvSpPr>
        <p:spPr>
          <a:xfrm>
            <a:off x="2287254" y="773111"/>
            <a:ext cx="4750800" cy="1026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11111"/>
              </a:lnSpc>
              <a:buClr>
                <a:schemeClr val="dk1"/>
              </a:buClr>
              <a:buSzPts val="1100"/>
            </a:pPr>
            <a:r>
              <a:rPr lang="en-US" sz="2100" b="1" dirty="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contact Pearson Support any time of day or night</a:t>
            </a:r>
            <a:r>
              <a:rPr lang="en-US" sz="2100" b="1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ple</a:t>
            </a:r>
            <a:r>
              <a:rPr lang="en-US" sz="2100" b="1" dirty="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ase scan this code</a:t>
            </a:r>
            <a:endParaRPr lang="en-US" sz="2100" dirty="0">
              <a:solidFill>
                <a:schemeClr val="lt2"/>
              </a:solidFill>
            </a:endParaRPr>
          </a:p>
        </p:txBody>
      </p:sp>
      <p:sp>
        <p:nvSpPr>
          <p:cNvPr id="400" name="Google Shape;400;p42"/>
          <p:cNvSpPr txBox="1"/>
          <p:nvPr/>
        </p:nvSpPr>
        <p:spPr>
          <a:xfrm>
            <a:off x="2007113" y="1477266"/>
            <a:ext cx="5242200" cy="7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 </a:t>
            </a:r>
            <a:endParaRPr sz="2300" b="1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lnSpc>
                <a:spcPct val="111111"/>
              </a:lnSpc>
              <a:buClr>
                <a:schemeClr val="dk1"/>
              </a:buClr>
              <a:buSzPts val="1100"/>
            </a:pPr>
            <a:r>
              <a:rPr lang="en" sz="2100" b="1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 'Hi' to 1-866-264-0618 for assistance. </a:t>
            </a:r>
            <a:endParaRPr sz="800">
              <a:solidFill>
                <a:schemeClr val="l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2192F9-7951-4BC6-B6DA-EE9CDD92389C}"/>
              </a:ext>
            </a:extLst>
          </p:cNvPr>
          <p:cNvSpPr txBox="1"/>
          <p:nvPr/>
        </p:nvSpPr>
        <p:spPr>
          <a:xfrm>
            <a:off x="2502420" y="371007"/>
            <a:ext cx="4813715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500" b="1">
                <a:solidFill>
                  <a:schemeClr val="tx2"/>
                </a:solidFill>
                <a:latin typeface="Times New Roman"/>
              </a:rPr>
              <a:t>Tech support: 24/7 Assistance!</a:t>
            </a:r>
          </a:p>
        </p:txBody>
      </p:sp>
      <p:pic>
        <p:nvPicPr>
          <p:cNvPr id="3" name="Picture 3" descr="Qr code&#10;&#10;Description automatically generated">
            <a:extLst>
              <a:ext uri="{FF2B5EF4-FFF2-40B4-BE49-F238E27FC236}">
                <a16:creationId xmlns:a16="http://schemas.microsoft.com/office/drawing/2014/main" id="{BAA793DA-89FE-4291-BF84-264115A51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8767" y="2424479"/>
            <a:ext cx="2228850" cy="22288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CCE9E-0B27-4EE3-B299-C5A3B5B9A6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/>
              <a:t>Still have questions? The local Pearson rep and OSU Student Pearson Employees can help…</a:t>
            </a:r>
          </a:p>
        </p:txBody>
      </p:sp>
    </p:spTree>
    <p:extLst>
      <p:ext uri="{BB962C8B-B14F-4D97-AF65-F5344CB8AC3E}">
        <p14:creationId xmlns:p14="http://schemas.microsoft.com/office/powerpoint/2010/main" val="1214885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5F44C-28B9-4C84-AFAD-0556534A7D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3221" y="0"/>
            <a:ext cx="5332800" cy="1470628"/>
          </a:xfrm>
        </p:spPr>
        <p:txBody>
          <a:bodyPr/>
          <a:lstStyle/>
          <a:p>
            <a:r>
              <a:rPr lang="en-US" sz="2400" dirty="0"/>
              <a:t>Pearson OSU Virtual Office </a:t>
            </a:r>
            <a:br>
              <a:rPr lang="en-US" sz="2400" dirty="0"/>
            </a:br>
            <a:r>
              <a:rPr lang="en-US" sz="2400" dirty="0"/>
              <a:t>Hours Information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EA0976-00D1-48A2-AA80-0F13B16CB5F5}"/>
              </a:ext>
            </a:extLst>
          </p:cNvPr>
          <p:cNvSpPr txBox="1"/>
          <p:nvPr/>
        </p:nvSpPr>
        <p:spPr>
          <a:xfrm>
            <a:off x="2212668" y="1137249"/>
            <a:ext cx="5289780" cy="34317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007FA3"/>
                </a:solidFill>
              </a:rPr>
              <a:t>       </a:t>
            </a:r>
            <a:r>
              <a:rPr lang="en-US" sz="1600" b="1" u="sng" dirty="0">
                <a:solidFill>
                  <a:srgbClr val="007FA3"/>
                </a:solidFill>
              </a:rPr>
              <a:t>DATES </a:t>
            </a:r>
            <a:r>
              <a:rPr lang="en-US" sz="1600" b="1" dirty="0">
                <a:solidFill>
                  <a:srgbClr val="007FA3"/>
                </a:solidFill>
              </a:rPr>
              <a:t>                                     </a:t>
            </a:r>
            <a:r>
              <a:rPr lang="en-US" sz="1600" b="1" u="sng" dirty="0">
                <a:solidFill>
                  <a:srgbClr val="007FA3"/>
                </a:solidFill>
              </a:rPr>
              <a:t>TIME</a:t>
            </a:r>
            <a:br>
              <a:rPr lang="en-US" sz="1600" b="1" dirty="0">
                <a:solidFill>
                  <a:srgbClr val="007FA3"/>
                </a:solidFill>
              </a:rPr>
            </a:br>
            <a:r>
              <a:rPr lang="en-US" sz="600" b="1" dirty="0">
                <a:solidFill>
                  <a:srgbClr val="FFFFFF"/>
                </a:solidFill>
              </a:rPr>
              <a:t>k</a:t>
            </a:r>
            <a:endParaRPr lang="en-US" sz="1600" dirty="0">
              <a:solidFill>
                <a:srgbClr val="FFFFFF"/>
              </a:solidFill>
            </a:endParaRPr>
          </a:p>
          <a:p>
            <a:r>
              <a:rPr lang="en-US" sz="1800" b="1" dirty="0">
                <a:solidFill>
                  <a:srgbClr val="007FA3"/>
                </a:solidFill>
              </a:rPr>
              <a:t>    Mon 1/11/21:    </a:t>
            </a:r>
            <a:r>
              <a:rPr lang="en-US" sz="1600" b="1" dirty="0">
                <a:solidFill>
                  <a:srgbClr val="007FA3"/>
                </a:solidFill>
              </a:rPr>
              <a:t>            12:00pm-2:00pm</a:t>
            </a:r>
            <a:br>
              <a:rPr lang="en-US" sz="1600" b="1" dirty="0">
                <a:solidFill>
                  <a:srgbClr val="007FA3"/>
                </a:solidFill>
              </a:rPr>
            </a:br>
            <a:r>
              <a:rPr lang="en-US" sz="1800" b="1" dirty="0">
                <a:solidFill>
                  <a:srgbClr val="007FA3"/>
                </a:solidFill>
              </a:rPr>
              <a:t>    Tues 1/12/21:    </a:t>
            </a:r>
            <a:r>
              <a:rPr lang="en-US" sz="1600" b="1" dirty="0">
                <a:solidFill>
                  <a:srgbClr val="007FA3"/>
                </a:solidFill>
              </a:rPr>
              <a:t>           10:00am-12:00pm</a:t>
            </a:r>
            <a:br>
              <a:rPr lang="en-US" sz="1600" b="1" dirty="0">
                <a:solidFill>
                  <a:srgbClr val="007FA3"/>
                </a:solidFill>
              </a:rPr>
            </a:br>
            <a:r>
              <a:rPr lang="en-US" sz="1800" b="1" dirty="0">
                <a:solidFill>
                  <a:srgbClr val="007FA3"/>
                </a:solidFill>
              </a:rPr>
              <a:t>     Wed 1/13/21:  </a:t>
            </a:r>
            <a:r>
              <a:rPr lang="en-US" sz="1600" b="1" dirty="0">
                <a:solidFill>
                  <a:srgbClr val="007FA3"/>
                </a:solidFill>
              </a:rPr>
              <a:t>             12:00pm-2:00pm</a:t>
            </a:r>
            <a:br>
              <a:rPr lang="en-US" sz="1600" b="1" dirty="0"/>
            </a:br>
            <a:r>
              <a:rPr lang="en-US" sz="1800" b="1" dirty="0">
                <a:solidFill>
                  <a:srgbClr val="007FA3"/>
                </a:solidFill>
              </a:rPr>
              <a:t>     Thurs 1/14/21:</a:t>
            </a:r>
            <a:r>
              <a:rPr lang="en-US" sz="1600" b="1" dirty="0">
                <a:solidFill>
                  <a:srgbClr val="007FA3"/>
                </a:solidFill>
              </a:rPr>
              <a:t>               9:00am-11:00am</a:t>
            </a:r>
            <a:br>
              <a:rPr lang="en-US" sz="1600" b="1" dirty="0">
                <a:solidFill>
                  <a:srgbClr val="007FA3"/>
                </a:solidFill>
              </a:rPr>
            </a:br>
            <a:r>
              <a:rPr lang="en-US" sz="1800" b="1" dirty="0">
                <a:solidFill>
                  <a:srgbClr val="007FA3"/>
                </a:solidFill>
              </a:rPr>
              <a:t>     Fri 1/15/21:  </a:t>
            </a:r>
            <a:r>
              <a:rPr lang="en-US" sz="1600" b="1" dirty="0">
                <a:solidFill>
                  <a:srgbClr val="007FA3"/>
                </a:solidFill>
              </a:rPr>
              <a:t>                 12:00pm-2:00pm</a:t>
            </a:r>
            <a:br>
              <a:rPr lang="en-US" sz="1600" b="1" dirty="0">
                <a:solidFill>
                  <a:srgbClr val="007FA3"/>
                </a:solidFill>
              </a:rPr>
            </a:br>
            <a:r>
              <a:rPr lang="en-US" sz="1800" b="1" dirty="0">
                <a:solidFill>
                  <a:srgbClr val="007FA3"/>
                </a:solidFill>
              </a:rPr>
              <a:t>    Tues 1/19/21: </a:t>
            </a:r>
            <a:r>
              <a:rPr lang="en-US" sz="1600" b="1" dirty="0">
                <a:solidFill>
                  <a:srgbClr val="007FA3"/>
                </a:solidFill>
              </a:rPr>
              <a:t>                 9:00am-11:00am &amp;         			1:00pm-2:00pm</a:t>
            </a:r>
            <a:br>
              <a:rPr lang="en-US" sz="1600" b="1" dirty="0"/>
            </a:br>
            <a:r>
              <a:rPr lang="en-US" sz="1800" b="1" dirty="0">
                <a:solidFill>
                  <a:srgbClr val="007FA3"/>
                </a:solidFill>
              </a:rPr>
              <a:t>     </a:t>
            </a:r>
            <a:r>
              <a:rPr lang="en-US" sz="1600" b="1" dirty="0">
                <a:solidFill>
                  <a:srgbClr val="007FA3"/>
                </a:solidFill>
              </a:rPr>
              <a:t>                   </a:t>
            </a:r>
            <a:br>
              <a:rPr lang="en-US" sz="1600" b="1" dirty="0">
                <a:solidFill>
                  <a:srgbClr val="007FA3"/>
                </a:solidFill>
              </a:rPr>
            </a:br>
            <a:r>
              <a:rPr lang="en-US" sz="1800" b="1" dirty="0">
                <a:solidFill>
                  <a:srgbClr val="007FA3"/>
                </a:solidFill>
              </a:rPr>
              <a:t>    </a:t>
            </a:r>
            <a:endParaRPr lang="en-US" sz="1600" dirty="0">
              <a:solidFill>
                <a:srgbClr val="003057"/>
              </a:solidFill>
              <a:latin typeface="Arial Black"/>
              <a:cs typeface="Helvetica"/>
            </a:endParaRPr>
          </a:p>
          <a:p>
            <a:endParaRPr lang="en-US" sz="2400" dirty="0">
              <a:solidFill>
                <a:srgbClr val="007FA3"/>
              </a:solidFill>
            </a:endParaRPr>
          </a:p>
          <a:p>
            <a:endParaRPr lang="en-US" sz="1100" dirty="0">
              <a:latin typeface="WordVisiCarriageReturn_MSFontService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B6E361-1901-4084-BB2C-6E0F03A0F920}"/>
              </a:ext>
            </a:extLst>
          </p:cNvPr>
          <p:cNvSpPr txBox="1"/>
          <p:nvPr/>
        </p:nvSpPr>
        <p:spPr>
          <a:xfrm>
            <a:off x="2797540" y="3692265"/>
            <a:ext cx="354892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u="sng" dirty="0">
                <a:solidFill>
                  <a:srgbClr val="007FA3"/>
                </a:solidFill>
              </a:rPr>
              <a:t>LOCATION</a:t>
            </a:r>
          </a:p>
          <a:p>
            <a:pPr algn="ctr"/>
            <a:br>
              <a:rPr lang="en-US" sz="1600" b="1" u="sng" dirty="0">
                <a:solidFill>
                  <a:srgbClr val="007FA3"/>
                </a:solidFill>
              </a:rPr>
            </a:br>
            <a:r>
              <a:rPr lang="en-US" sz="1600" dirty="0">
                <a:solidFill>
                  <a:schemeClr val="tx2"/>
                </a:solidFill>
                <a:latin typeface="Arial Black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http://zoom.us/j/5255123067</a:t>
            </a:r>
            <a:endParaRPr lang="en-US" sz="1600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905452"/>
      </p:ext>
    </p:extLst>
  </p:cSld>
  <p:clrMapOvr>
    <a:masterClrMapping/>
  </p:clrMapOvr>
</p:sld>
</file>

<file path=ppt/theme/theme1.xml><?xml version="1.0" encoding="utf-8"?>
<a:theme xmlns:a="http://schemas.openxmlformats.org/drawingml/2006/main" name="Pearson">
  <a:themeElements>
    <a:clrScheme name="Pearson colors">
      <a:dk1>
        <a:srgbClr val="000000"/>
      </a:dk1>
      <a:lt1>
        <a:srgbClr val="D4EAE4"/>
      </a:lt1>
      <a:dk2>
        <a:srgbClr val="007FA3"/>
      </a:dk2>
      <a:lt2>
        <a:srgbClr val="003057"/>
      </a:lt2>
      <a:accent1>
        <a:srgbClr val="D2DB0E"/>
      </a:accent1>
      <a:accent2>
        <a:srgbClr val="12B2A6"/>
      </a:accent2>
      <a:accent3>
        <a:srgbClr val="DB0020"/>
      </a:accent3>
      <a:accent4>
        <a:srgbClr val="9E007E"/>
      </a:accent4>
      <a:accent5>
        <a:srgbClr val="EA7600"/>
      </a:accent5>
      <a:accent6>
        <a:srgbClr val="005A70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83D8C778A4D14E9B9B400C1E801470" ma:contentTypeVersion="7" ma:contentTypeDescription="Create a new document." ma:contentTypeScope="" ma:versionID="8593168c2f8034abf64bdef8ba851cf5">
  <xsd:schema xmlns:xsd="http://www.w3.org/2001/XMLSchema" xmlns:xs="http://www.w3.org/2001/XMLSchema" xmlns:p="http://schemas.microsoft.com/office/2006/metadata/properties" xmlns:ns2="0f3cb52e-5205-47b2-ab6f-c6f8e708714c" xmlns:ns3="4f68373c-f791-447f-9ef4-79129bd81ba3" targetNamespace="http://schemas.microsoft.com/office/2006/metadata/properties" ma:root="true" ma:fieldsID="131d724d9cb19ca0f98d2086151bf58d" ns2:_="" ns3:_="">
    <xsd:import namespace="0f3cb52e-5205-47b2-ab6f-c6f8e708714c"/>
    <xsd:import namespace="4f68373c-f791-447f-9ef4-79129bd81b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3cb52e-5205-47b2-ab6f-c6f8e70871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68373c-f791-447f-9ef4-79129bd81ba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f68373c-f791-447f-9ef4-79129bd81ba3">
      <UserInfo>
        <DisplayName>Young, Lauren</DisplayName>
        <AccountId>36</AccountId>
        <AccountType/>
      </UserInfo>
      <UserInfo>
        <DisplayName>Stuart, April</DisplayName>
        <AccountId>30</AccountId>
        <AccountType/>
      </UserInfo>
      <UserInfo>
        <DisplayName>Gesell, David</DisplayName>
        <AccountId>37</AccountId>
        <AccountType/>
      </UserInfo>
      <UserInfo>
        <DisplayName>Thornton, Dory</DisplayName>
        <AccountId>16</AccountId>
        <AccountType/>
      </UserInfo>
      <UserInfo>
        <DisplayName>Sherrod, Olivia</DisplayName>
        <AccountId>40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E93C214F-4827-45D5-A40C-DA695D137D98}">
  <ds:schemaRefs>
    <ds:schemaRef ds:uri="0f3cb52e-5205-47b2-ab6f-c6f8e708714c"/>
    <ds:schemaRef ds:uri="4f68373c-f791-447f-9ef4-79129bd81ba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B15CFF2-0AEA-4413-B9FC-C49B4BFE25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EC5467E-0B3F-42CE-A85B-83A5792ADE35}">
  <ds:schemaRefs>
    <ds:schemaRef ds:uri="0f3cb52e-5205-47b2-ab6f-c6f8e708714c"/>
    <ds:schemaRef ds:uri="4f68373c-f791-447f-9ef4-79129bd81ba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522</Words>
  <Application>Microsoft Office PowerPoint</Application>
  <PresentationFormat>On-screen Show (16:9)</PresentationFormat>
  <Paragraphs>64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Arial Black</vt:lpstr>
      <vt:lpstr>Arial,Sans-Serif</vt:lpstr>
      <vt:lpstr>Times</vt:lpstr>
      <vt:lpstr>Times New Roman</vt:lpstr>
      <vt:lpstr>Wingdings</vt:lpstr>
      <vt:lpstr>WordVisiCarriageReturn_MSFontService</vt:lpstr>
      <vt:lpstr>Pearson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If you’ve gone through the above and still need more help or have a unique situation see the following slides.</vt:lpstr>
      <vt:lpstr>PowerPoint Presentation</vt:lpstr>
      <vt:lpstr>Still have questions? The local Pearson rep and OSU Student Pearson Employees can help…</vt:lpstr>
      <vt:lpstr>Pearson OSU Virtual Office  Hours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Berg, David</cp:lastModifiedBy>
  <cp:revision>67</cp:revision>
  <dcterms:modified xsi:type="dcterms:W3CDTF">2021-01-12T17:26:26Z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0x010100A683D8C778A4D14E9B9B400C1E801470</vt:lpwstr>
  </property>
</Properties>
</file>