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/>
    <p:restoredTop sz="94000"/>
  </p:normalViewPr>
  <p:slideViewPr>
    <p:cSldViewPr snapToGrid="0" snapToObjects="1">
      <p:cViewPr varScale="1">
        <p:scale>
          <a:sx n="70" d="100"/>
          <a:sy n="70" d="100"/>
        </p:scale>
        <p:origin x="7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F1AC0-7DFC-F9BA-75A5-B8AE1F4553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14F8E7-3EB0-0959-4400-C5B476886F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DE972B-8511-FFCE-05D7-998C0E709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0F4FF-D3E0-8A40-AE70-4E675123D883}" type="datetimeFigureOut">
              <a:rPr lang="en-US" smtClean="0"/>
              <a:t>11/29/22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A4A0BD-BFE7-25D7-1CC8-0B8440D5C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6565FC-3948-9680-064D-2DD566465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36617-CEC6-224F-85B1-444C872C8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35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2B415-FBE7-E273-1688-5CA8BC819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BF1A18-A111-A551-BA9B-69CC71D684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629B5D-F3EE-0A64-5CAF-7A7813065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0F4FF-D3E0-8A40-AE70-4E675123D883}" type="datetimeFigureOut">
              <a:rPr lang="en-US" smtClean="0"/>
              <a:t>11/29/22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639D2A-D848-A722-A44B-5EAC860DC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E28CBC-E073-4973-47B3-DB004B2DB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36617-CEC6-224F-85B1-444C872C8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856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C84240-F418-E9B8-DC3A-2C1B358454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B6394F-6245-6FCB-E895-52E27D0E89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F8F339-C8A1-ED60-9687-21346F1F7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0F4FF-D3E0-8A40-AE70-4E675123D883}" type="datetimeFigureOut">
              <a:rPr lang="en-US" smtClean="0"/>
              <a:t>11/29/22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8661CB-3D73-4616-CA10-BC699B092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7CD62D-17C0-7A70-2F14-E9B21ACA1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36617-CEC6-224F-85B1-444C872C8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849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57C20-CCF4-4F8F-1EEA-A6B54F735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2C405B-5806-A37A-726E-AADAF7040C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7BBA1E-218E-F608-1867-BAB8EB5AE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0F4FF-D3E0-8A40-AE70-4E675123D883}" type="datetimeFigureOut">
              <a:rPr lang="en-US" smtClean="0"/>
              <a:t>11/29/22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611CC-FDAC-97D0-B0DC-223BB8F27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0C3502-565A-0844-149B-966135EE4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36617-CEC6-224F-85B1-444C872C8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922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2CFC1-BDBD-1754-A12A-AB634B91A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6EEFC3-CCF2-7EC4-8A69-1F0192C9A9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74CAAE-0858-86EB-860A-A97B87C92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0F4FF-D3E0-8A40-AE70-4E675123D883}" type="datetimeFigureOut">
              <a:rPr lang="en-US" smtClean="0"/>
              <a:t>11/29/22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C8221E-1FEE-E761-20BF-FC3D0D121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841FCC-19F2-16E0-42C4-25297F576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36617-CEC6-224F-85B1-444C872C8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092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CDD34-F74E-E394-AFD8-971EEE4B5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EF87BF-7308-471A-6876-E9A65425E4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67EBD7-BB26-D831-EAEC-F20D1ECF5E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ADA47A-D7D0-16E9-44E9-3D892D8A8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0F4FF-D3E0-8A40-AE70-4E675123D883}" type="datetimeFigureOut">
              <a:rPr lang="en-US" smtClean="0"/>
              <a:t>11/29/22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7855EE-D79F-8475-7580-93F16D46F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077BA4-F60F-ABF4-613B-01688FBAB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36617-CEC6-224F-85B1-444C872C8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47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DFD68-3081-7AAF-7506-B90F94D26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E02D5E-8C92-5F9E-C637-B70137AD65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A2B987-87F1-5867-72BB-4CA5C6DC9F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7B1DE7-F8C2-0B92-5FC5-5AA50FCC12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58D008-C947-A9D1-47DE-AA47B8E458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028F92-4170-44F7-4F4B-1AA0C3E50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0F4FF-D3E0-8A40-AE70-4E675123D883}" type="datetimeFigureOut">
              <a:rPr lang="en-US" smtClean="0"/>
              <a:t>11/29/22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7B3F12-4EED-C2A1-6C35-4A8BDF39F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F42811-092C-6954-9022-C0873EE42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36617-CEC6-224F-85B1-444C872C8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602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C69F6-E708-37AE-E81D-65DAC14C0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BB6310-8EA8-5B5E-A647-B097314DD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0F4FF-D3E0-8A40-AE70-4E675123D883}" type="datetimeFigureOut">
              <a:rPr lang="en-US" smtClean="0"/>
              <a:t>11/29/22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B5AFCF-6EB8-5F73-850A-48CB8D8E2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D81A09-3F77-A204-8A5E-475324C1F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36617-CEC6-224F-85B1-444C872C8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850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2B17FC-3F4B-3C6C-7E21-968C7644D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0F4FF-D3E0-8A40-AE70-4E675123D883}" type="datetimeFigureOut">
              <a:rPr lang="en-US" smtClean="0"/>
              <a:t>11/29/22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75E6AD-E5AF-64A5-B13C-FD8961D47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9DE323-CD01-190A-F50D-891AE7B45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36617-CEC6-224F-85B1-444C872C8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342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C8E2D-83EC-0D4C-596B-F7DDCC082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D86742-D6B3-9391-366D-04E8C0FAA3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AF7AFE-1E18-E3FA-5885-99D07583F9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D179CE-0315-1E12-86E3-071E5C34A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0F4FF-D3E0-8A40-AE70-4E675123D883}" type="datetimeFigureOut">
              <a:rPr lang="en-US" smtClean="0"/>
              <a:t>11/29/22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0D538E-462F-1DAB-1DC6-359F9E271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BFDFF8-8571-E45D-6482-22979CE1B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36617-CEC6-224F-85B1-444C872C8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078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C715D-EBF5-AD7D-11C3-491148CF3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5726E3-2D08-A525-91A9-82F034006C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8CECA2-2076-46E4-2923-EB525DCEAA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EF9B20-C8C3-AC41-2721-91A20F5B9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0F4FF-D3E0-8A40-AE70-4E675123D883}" type="datetimeFigureOut">
              <a:rPr lang="en-US" smtClean="0"/>
              <a:t>11/29/22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07035E-9003-5790-47A8-37028D16B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93E9D1-2B45-DA20-1B2C-2212DECF7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36617-CEC6-224F-85B1-444C872C8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925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6CCC48-CBB3-474C-B4A2-FF76B4A5F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36B986-7CED-0359-3621-21ABF322D9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17E350-C8D5-92FF-1865-DB343C6C1A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0F4FF-D3E0-8A40-AE70-4E675123D883}" type="datetimeFigureOut">
              <a:rPr lang="en-US" smtClean="0"/>
              <a:t>11/29/22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C6C848-E3E3-7EEC-BB57-06FAB7BE0C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A7AC02-25E2-6C63-C5CF-F76251AB0D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36617-CEC6-224F-85B1-444C872C8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717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osu.az1.qualtrics.com/jfe/form/SV_6VgdR0VWN4X36nQ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6BEE4-DBC7-D7F0-B617-7C7BF60FE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0184" y="18255"/>
            <a:ext cx="11122152" cy="1325563"/>
          </a:xfrm>
        </p:spPr>
        <p:txBody>
          <a:bodyPr>
            <a:normAutofit/>
          </a:bodyPr>
          <a:lstStyle/>
          <a:p>
            <a:pPr algn="ctr"/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The General Chemistry Experience Survey-Part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26AB56-7895-2BE3-606A-89C8F9FB4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312" y="1115568"/>
            <a:ext cx="7674864" cy="557784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Dear Students: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chemistry department  wants to learn from you!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We would appreciate your for  completing the survey-Part 2. </a:t>
            </a:r>
          </a:p>
          <a:p>
            <a:pPr marL="0" indent="0" algn="just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Time: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survey will take 15-20 minutes to complete. </a:t>
            </a:r>
          </a:p>
          <a:p>
            <a:pPr marL="0" indent="0" algn="just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Incentive: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Upon completion of the survey, your name will be entered in a random drawing for a chance to win a $20 cash award.  There will be five winners selected at random for each course. The odds of winning will depend on the number of students who complete the survey. </a:t>
            </a:r>
          </a:p>
          <a:p>
            <a:pPr marL="0" indent="0" algn="just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Survey Link: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https://osu.az1.qualtrics.com/jfe/form/SV</a:t>
            </a:r>
            <a:r>
              <a:rPr lang="en-US" sz="2400" b="0" i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_6VgdR0VWN4X36nQ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(Also available on Carmen Announcement)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C8C2885-7B54-EF6D-11D1-0377E1ABF17B}"/>
              </a:ext>
            </a:extLst>
          </p:cNvPr>
          <p:cNvSpPr/>
          <p:nvPr/>
        </p:nvSpPr>
        <p:spPr>
          <a:xfrm>
            <a:off x="7124700" y="5154640"/>
            <a:ext cx="53294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(Aim your camera on phone or iPad at this code for access to the survey)</a:t>
            </a:r>
          </a:p>
        </p:txBody>
      </p:sp>
      <p:pic>
        <p:nvPicPr>
          <p:cNvPr id="7" name="Picture 6" descr="Qr code&#10;&#10;Description automatically generated">
            <a:extLst>
              <a:ext uri="{FF2B5EF4-FFF2-40B4-BE49-F238E27FC236}">
                <a16:creationId xmlns:a16="http://schemas.microsoft.com/office/drawing/2014/main" id="{B78579FC-6583-79AA-E42C-FEB8AC6AAC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6175" y="1343818"/>
            <a:ext cx="3755483" cy="3755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2131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139</Words>
  <Application>Microsoft Macintosh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The General Chemistry Experience Survey-Part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General Chemistry Experience Survey</dc:title>
  <dc:creator>Collins, Jennifer S.</dc:creator>
  <cp:lastModifiedBy>Collins, Jennifer S.</cp:lastModifiedBy>
  <cp:revision>6</cp:revision>
  <dcterms:created xsi:type="dcterms:W3CDTF">2022-07-11T21:40:05Z</dcterms:created>
  <dcterms:modified xsi:type="dcterms:W3CDTF">2022-11-29T21:44:59Z</dcterms:modified>
</cp:coreProperties>
</file>