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000"/>
  </p:normalViewPr>
  <p:slideViewPr>
    <p:cSldViewPr snapToGrid="0" snapToObjects="1">
      <p:cViewPr varScale="1">
        <p:scale>
          <a:sx n="70" d="100"/>
          <a:sy n="70" d="100"/>
        </p:scale>
        <p:origin x="7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F1AC0-7DFC-F9BA-75A5-B8AE1F455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14F8E7-3EB0-0959-4400-C5B476886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E972B-8511-FFCE-05D7-998C0E709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4A0BD-BFE7-25D7-1CC8-0B8440D5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565FC-3948-9680-064D-2DD56646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B415-FBE7-E273-1688-5CA8BC81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F1A18-A111-A551-BA9B-69CC71D68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29B5D-F3EE-0A64-5CAF-7A7813065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39D2A-D848-A722-A44B-5EAC860D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28CBC-E073-4973-47B3-DB004B2DB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5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C84240-F418-E9B8-DC3A-2C1B35845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6394F-6245-6FCB-E895-52E27D0E8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8F339-C8A1-ED60-9687-21346F1F7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661CB-3D73-4616-CA10-BC699B09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CD62D-17C0-7A70-2F14-E9B21ACA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4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7C20-CCF4-4F8F-1EEA-A6B54F735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C405B-5806-A37A-726E-AADAF7040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BBA1E-218E-F608-1867-BAB8EB5A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11CC-FDAC-97D0-B0DC-223BB8F2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C3502-565A-0844-149B-966135EE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2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CFC1-BDBD-1754-A12A-AB634B91A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EEFC3-CCF2-7EC4-8A69-1F0192C9A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4CAAE-0858-86EB-860A-A97B87C9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8221E-1FEE-E761-20BF-FC3D0D121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41FCC-19F2-16E0-42C4-25297F576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9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CDD34-F74E-E394-AFD8-971EEE4B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87BF-7308-471A-6876-E9A65425E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7EBD7-BB26-D831-EAEC-F20D1ECF5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DA47A-D7D0-16E9-44E9-3D892D8A8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855EE-D79F-8475-7580-93F16D46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77BA4-F60F-ABF4-613B-01688FBAB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DFD68-3081-7AAF-7506-B90F94D26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02D5E-8C92-5F9E-C637-B70137AD6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2B987-87F1-5867-72BB-4CA5C6DC9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7B1DE7-F8C2-0B92-5FC5-5AA50FCC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58D008-C947-A9D1-47DE-AA47B8E45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028F92-4170-44F7-4F4B-1AA0C3E50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7B3F12-4EED-C2A1-6C35-4A8BDF39F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F42811-092C-6954-9022-C0873EE4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0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C69F6-E708-37AE-E81D-65DAC14C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BB6310-8EA8-5B5E-A647-B097314DD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B5AFCF-6EB8-5F73-850A-48CB8D8E2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81A09-3F77-A204-8A5E-475324C1F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5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2B17FC-3F4B-3C6C-7E21-968C7644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75E6AD-E5AF-64A5-B13C-FD8961D47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DE323-CD01-190A-F50D-891AE7B4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4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8E2D-83EC-0D4C-596B-F7DDCC082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86742-D6B3-9391-366D-04E8C0FAA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F7AFE-1E18-E3FA-5885-99D07583F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179CE-0315-1E12-86E3-071E5C34A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D538E-462F-1DAB-1DC6-359F9E27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FDFF8-8571-E45D-6482-22979CE1B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7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C715D-EBF5-AD7D-11C3-491148CF3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5726E3-2D08-A525-91A9-82F034006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8CECA2-2076-46E4-2923-EB525DCEA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F9B20-C8C3-AC41-2721-91A20F5B9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7035E-9003-5790-47A8-37028D16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3E9D1-2B45-DA20-1B2C-2212DECF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2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6CCC48-CBB3-474C-B4A2-FF76B4A5F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6B986-7CED-0359-3621-21ABF322D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7E350-C8D5-92FF-1865-DB343C6C1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0F4FF-D3E0-8A40-AE70-4E675123D883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6C848-E3E3-7EEC-BB57-06FAB7BE0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7AC02-25E2-6C63-C5CF-F76251AB0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36617-CEC6-224F-85B1-444C872C8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1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osu.az1.qualtrics.com/jfe/form/SV_6VgdR0VWN4X36n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BEE4-DBC7-D7F0-B617-7C7BF60FE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184" y="18255"/>
            <a:ext cx="11122152" cy="1325563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The General Chemistry Experience Survey-Part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6AB56-7895-2BE3-606A-89C8F9FB4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312" y="1115568"/>
            <a:ext cx="7674864" cy="5577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Dear Students: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chemistry department  wants to learn from you!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would appreciate your for  completing the survey-Part 2. 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Time: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survey will take 15-20 minutes to complete. 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Incentive: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Upon completion of the survey, your name will be entered in a random drawing for a chance to win a $20 cash award.  There will be five winners selected at random for each course. The odds of winning will depend on the number of students who complete the survey. </a:t>
            </a: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Survey Link: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https://osu.az1.qualtrics.com/jfe/form/SV</a:t>
            </a:r>
            <a:r>
              <a:rPr lang="en-US" sz="2400" b="0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_6VgdR0VWN4X36nQ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(Also available on Carmen Announcement)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8C2885-7B54-EF6D-11D1-0377E1ABF17B}"/>
              </a:ext>
            </a:extLst>
          </p:cNvPr>
          <p:cNvSpPr/>
          <p:nvPr/>
        </p:nvSpPr>
        <p:spPr>
          <a:xfrm>
            <a:off x="7124700" y="5154640"/>
            <a:ext cx="5329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(Aim your camera on phone or iPad at this code for access to the survey)</a:t>
            </a: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B78579FC-6583-79AA-E42C-FEB8AC6AA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6175" y="1343818"/>
            <a:ext cx="3755483" cy="3755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1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139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General Chemistry Experience Survey-Part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General Chemistry Experience Survey</dc:title>
  <dc:creator>Collins, Jennifer S.</dc:creator>
  <cp:lastModifiedBy>Collins, Jennifer S.</cp:lastModifiedBy>
  <cp:revision>6</cp:revision>
  <dcterms:created xsi:type="dcterms:W3CDTF">2022-07-11T21:40:05Z</dcterms:created>
  <dcterms:modified xsi:type="dcterms:W3CDTF">2022-11-29T21:44:59Z</dcterms:modified>
</cp:coreProperties>
</file>