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0"/>
  </p:notesMasterIdLst>
  <p:sldIdLst>
    <p:sldId id="256" r:id="rId2"/>
    <p:sldId id="257" r:id="rId3"/>
    <p:sldId id="266" r:id="rId4"/>
    <p:sldId id="260" r:id="rId5"/>
    <p:sldId id="258" r:id="rId6"/>
    <p:sldId id="270" r:id="rId7"/>
    <p:sldId id="271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52691-DF68-4A3C-84FD-6F5A6DCFB4B2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AF9ED-CC4D-4AB3-858D-8ED642B8B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groupme.com/join_group/57782545/miZZFSvD__;!!KGKeukY!nnF_bBT1CNQnlQkZjCl1iUaR5PDAHABeM6-cjUzLEpsQPPTCKcTkhMCrh3gFoTdNdLs$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groupme.com/join_group/57782545/miZZFSvD__;!!KGKeukY!nnF_bBT1CNQnlQkZjCl1iUaR5PDAHABeM6-cjUzLEpsQPPTCKcTkhMCrh3gFoTdNdLs$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https://urldefense.com/v3/__https://groupme.com/join_group/57782545/miZZFSvD__;!!KGKeukY!nnF_bBT1CNQnlQkZjCl1iUaR5PDAHABeM6-cjUzLEpsQPPTCKcTkhMCrh3gFoTdNdLs$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F9ED-CC4D-4AB3-858D-8ED642B8B9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https://urldefense.com/v3/__https://groupme.com/join_group/57782545/miZZFSvD__;!!KGKeukY!nnF_bBT1CNQnlQkZjCl1iUaR5PDAHABeM6-cjUzLEpsQPPTCKcTkhMCrh3gFoTdNdLs$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DAF9ED-CC4D-4AB3-858D-8ED642B8B9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20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3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8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6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3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1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8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03D0-9C28-4211-B3F6-44939C937DCA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2C93D-6CCB-4177-AA28-84C2B6CA3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62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://u.osu.edu/afsatosu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hyperlink" Target="https://lists.osu.edu/mailman/listinfo/afsosu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.osu.edu/afsatos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fefinc.org/" TargetMode="External"/><Relationship Id="rId4" Type="http://schemas.openxmlformats.org/officeDocument/2006/relationships/hyperlink" Target="https://lists.osu.edu/mailman/listinfo/afsos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D882-1F7D-4625-8B10-16464091E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5266"/>
            <a:ext cx="9144000" cy="2387600"/>
          </a:xfrm>
        </p:spPr>
        <p:txBody>
          <a:bodyPr/>
          <a:lstStyle/>
          <a:p>
            <a:r>
              <a:rPr lang="en-US" dirty="0"/>
              <a:t>The American Foundry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82A9A-60EA-479F-8B2C-27B6D403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8092"/>
            <a:ext cx="9144000" cy="2084172"/>
          </a:xfrm>
        </p:spPr>
        <p:txBody>
          <a:bodyPr>
            <a:normAutofit/>
          </a:bodyPr>
          <a:lstStyle/>
          <a:p>
            <a:r>
              <a:rPr lang="en-US" dirty="0"/>
              <a:t>The Ohio State University Chapter</a:t>
            </a:r>
          </a:p>
          <a:p>
            <a:r>
              <a:rPr lang="en-US" u="sng" dirty="0">
                <a:solidFill>
                  <a:srgbClr val="FFFFFF"/>
                </a:solidFill>
                <a:latin typeface="Average" panose="020B0604020202020204" charset="0"/>
                <a:hlinkClick r:id="rId3"/>
              </a:rPr>
              <a:t>http://u.osu.edu/afsatosu</a:t>
            </a:r>
            <a:endParaRPr lang="en-US" u="sng" dirty="0">
              <a:solidFill>
                <a:srgbClr val="FFFFFF"/>
              </a:solidFill>
              <a:latin typeface="Average" panose="020B0604020202020204" charset="0"/>
            </a:endParaRPr>
          </a:p>
          <a:p>
            <a:r>
              <a:rPr lang="en-US" dirty="0"/>
              <a:t>Sign up for the email list at:</a:t>
            </a:r>
          </a:p>
          <a:p>
            <a:r>
              <a:rPr lang="en-US" dirty="0">
                <a:hlinkClick r:id="rId4"/>
              </a:rPr>
              <a:t>https://lists.osu.edu/mailman/listinfo/afsosu</a:t>
            </a:r>
            <a:endParaRPr lang="en-US" dirty="0"/>
          </a:p>
          <a:p>
            <a:endParaRPr lang="en-US" dirty="0">
              <a:solidFill>
                <a:srgbClr val="FFFFFF"/>
              </a:solidFill>
              <a:latin typeface="Average" panose="020B0604020202020204" charset="0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D720D0-700B-4B3E-8999-31AE2103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6" b="17358"/>
          <a:stretch/>
        </p:blipFill>
        <p:spPr bwMode="auto">
          <a:xfrm>
            <a:off x="690821" y="4611162"/>
            <a:ext cx="2098879" cy="20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14C8C-9D11-40A3-AD0A-E8A962D1C8D4}"/>
              </a:ext>
            </a:extLst>
          </p:cNvPr>
          <p:cNvSpPr txBox="1"/>
          <p:nvPr/>
        </p:nvSpPr>
        <p:spPr>
          <a:xfrm>
            <a:off x="1116903" y="3632572"/>
            <a:ext cx="124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Join our GroupMe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EFFC6-7A90-4068-8558-FB0456023A6E}"/>
              </a:ext>
            </a:extLst>
          </p:cNvPr>
          <p:cNvCxnSpPr>
            <a:stCxn id="4" idx="2"/>
            <a:endCxn id="1026" idx="0"/>
          </p:cNvCxnSpPr>
          <p:nvPr/>
        </p:nvCxnSpPr>
        <p:spPr>
          <a:xfrm>
            <a:off x="1740260" y="4278903"/>
            <a:ext cx="1" cy="332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45ADF3-68F2-49BE-84E0-9BCC995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80" y="4596457"/>
            <a:ext cx="2098877" cy="20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E826A-D6B9-4F9A-A25A-A48E03AEF5F9}"/>
              </a:ext>
            </a:extLst>
          </p:cNvPr>
          <p:cNvSpPr txBox="1"/>
          <p:nvPr/>
        </p:nvSpPr>
        <p:spPr>
          <a:xfrm>
            <a:off x="9192480" y="3646055"/>
            <a:ext cx="209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Please fill out this schedule poll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F29CD2-3391-4159-AFA7-AAEC9386B0D9}"/>
              </a:ext>
            </a:extLst>
          </p:cNvPr>
          <p:cNvCxnSpPr>
            <a:cxnSpLocks/>
          </p:cNvCxnSpPr>
          <p:nvPr/>
        </p:nvCxnSpPr>
        <p:spPr>
          <a:xfrm>
            <a:off x="10260903" y="4240110"/>
            <a:ext cx="1" cy="332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99ACE3F-FC9F-41BC-80FE-2308123977E6}"/>
              </a:ext>
            </a:extLst>
          </p:cNvPr>
          <p:cNvSpPr/>
          <p:nvPr/>
        </p:nvSpPr>
        <p:spPr>
          <a:xfrm>
            <a:off x="9192468" y="3398369"/>
            <a:ext cx="2098878" cy="9414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s://u.osu.edu/afsatosu/files/2019/09/DSC_0790-300x200.jpg">
            <a:extLst>
              <a:ext uri="{FF2B5EF4-FFF2-40B4-BE49-F238E27FC236}">
                <a16:creationId xmlns:a16="http://schemas.microsoft.com/office/drawing/2014/main" id="{1A69EACD-BC98-4F4C-BE0D-252D640F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1" y="55736"/>
            <a:ext cx="3711599" cy="247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u.osu.edu/afsatosu/files/2019/09/DSC_0823-300x200.jpg">
            <a:extLst>
              <a:ext uri="{FF2B5EF4-FFF2-40B4-BE49-F238E27FC236}">
                <a16:creationId xmlns:a16="http://schemas.microsoft.com/office/drawing/2014/main" id="{A1C91F34-7387-4DB4-B598-7FBAC384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026" y="53608"/>
            <a:ext cx="3714793" cy="247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6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BC9DD-331D-4227-8A21-D56D3FF55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2020 Officers </a:t>
            </a:r>
            <a:r>
              <a:rPr lang="en-US" sz="1600" dirty="0"/>
              <a:t>- </a:t>
            </a:r>
            <a:r>
              <a:rPr lang="en-US" sz="1600" i="1" dirty="0"/>
              <a:t>Advisor: Dr. Alan Luo, MSE</a:t>
            </a:r>
            <a:endParaRPr lang="en-US" i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5153FB-2D46-4BDB-B5C9-5C5A050AB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/>
          <a:stretch/>
        </p:blipFill>
        <p:spPr bwMode="auto">
          <a:xfrm>
            <a:off x="5391734" y="1533209"/>
            <a:ext cx="140853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B20E14-AA8D-43C8-8C20-BE25C5E23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585" y="4163872"/>
            <a:ext cx="1248141" cy="1747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F808A-8997-454F-9AB1-13A7C2FD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305286" y="4437759"/>
            <a:ext cx="1600201" cy="1200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9D00F-37A3-4880-AD8C-F7022DF1B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8049" y="1504033"/>
            <a:ext cx="1245889" cy="1557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AB78B-7A2B-46C2-8D08-FE8B75E184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450" y="1533209"/>
            <a:ext cx="1200151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EA20E-C15D-4226-8BD0-4EF6B52D0E1E}"/>
              </a:ext>
            </a:extLst>
          </p:cNvPr>
          <p:cNvSpPr txBox="1"/>
          <p:nvPr/>
        </p:nvSpPr>
        <p:spPr>
          <a:xfrm>
            <a:off x="1799860" y="3166679"/>
            <a:ext cx="2103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Michael Moodispaw (.4)</a:t>
            </a:r>
          </a:p>
          <a:p>
            <a:r>
              <a:rPr lang="en-US" dirty="0"/>
              <a:t>President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BD8878-A70D-488E-B0E1-34713EAFE40E}"/>
              </a:ext>
            </a:extLst>
          </p:cNvPr>
          <p:cNvSpPr txBox="1"/>
          <p:nvPr/>
        </p:nvSpPr>
        <p:spPr>
          <a:xfrm>
            <a:off x="5378721" y="5911798"/>
            <a:ext cx="1911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Rebecca </a:t>
            </a:r>
            <a:r>
              <a:rPr lang="en-US" dirty="0" err="1"/>
              <a:t>Vilcheck</a:t>
            </a:r>
            <a:r>
              <a:rPr lang="en-US" dirty="0"/>
              <a:t> (.1)</a:t>
            </a:r>
          </a:p>
          <a:p>
            <a:r>
              <a:rPr lang="en-US" dirty="0"/>
              <a:t>Secretary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60A3C-F052-4170-AC13-9DE7062DF720}"/>
              </a:ext>
            </a:extLst>
          </p:cNvPr>
          <p:cNvSpPr txBox="1"/>
          <p:nvPr/>
        </p:nvSpPr>
        <p:spPr>
          <a:xfrm>
            <a:off x="1799860" y="5911798"/>
            <a:ext cx="155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Liam Clink</a:t>
            </a:r>
          </a:p>
          <a:p>
            <a:r>
              <a:rPr lang="en-US" dirty="0"/>
              <a:t> (.6)</a:t>
            </a:r>
          </a:p>
          <a:p>
            <a:r>
              <a:rPr lang="en-US" dirty="0" err="1"/>
              <a:t>Ecouncil</a:t>
            </a:r>
            <a:r>
              <a:rPr lang="en-US" dirty="0"/>
              <a:t> Rep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62C0C-F3F0-4DE6-9579-838AC30D377B}"/>
              </a:ext>
            </a:extLst>
          </p:cNvPr>
          <p:cNvSpPr txBox="1"/>
          <p:nvPr/>
        </p:nvSpPr>
        <p:spPr>
          <a:xfrm>
            <a:off x="9309996" y="3166679"/>
            <a:ext cx="1468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Blake Barnett (.615)</a:t>
            </a:r>
          </a:p>
          <a:p>
            <a:r>
              <a:rPr lang="en-US" dirty="0"/>
              <a:t>Treasurer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11C73A-E038-4ABB-B3F8-7EA9B0C8D1CB}"/>
              </a:ext>
            </a:extLst>
          </p:cNvPr>
          <p:cNvSpPr txBox="1"/>
          <p:nvPr/>
        </p:nvSpPr>
        <p:spPr>
          <a:xfrm>
            <a:off x="5260338" y="3166679"/>
            <a:ext cx="16579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Troy Lewis (.2250)</a:t>
            </a:r>
          </a:p>
          <a:p>
            <a:r>
              <a:rPr lang="en-US" dirty="0"/>
              <a:t>Vice President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D34908-276F-44B5-A6C6-488BAD030B98}"/>
              </a:ext>
            </a:extLst>
          </p:cNvPr>
          <p:cNvSpPr txBox="1"/>
          <p:nvPr/>
        </p:nvSpPr>
        <p:spPr>
          <a:xfrm>
            <a:off x="9309996" y="5911798"/>
            <a:ext cx="2111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Hayden Beatty (.231)</a:t>
            </a:r>
          </a:p>
          <a:p>
            <a:r>
              <a:rPr lang="en-US" dirty="0"/>
              <a:t>Social and Outreach</a:t>
            </a:r>
          </a:p>
        </p:txBody>
      </p:sp>
    </p:spTree>
    <p:extLst>
      <p:ext uri="{BB962C8B-B14F-4D97-AF65-F5344CB8AC3E}">
        <p14:creationId xmlns:p14="http://schemas.microsoft.com/office/powerpoint/2010/main" val="11045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BAE1-0143-4CDC-B188-673B3BD7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foundry club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21ED1-01F7-443D-8504-EA57D1CF7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(what is a foundry)</a:t>
            </a:r>
          </a:p>
        </p:txBody>
      </p:sp>
    </p:spTree>
    <p:extLst>
      <p:ext uri="{BB962C8B-B14F-4D97-AF65-F5344CB8AC3E}">
        <p14:creationId xmlns:p14="http://schemas.microsoft.com/office/powerpoint/2010/main" val="354016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2DBA-DCB9-49AF-A8F7-5522E43D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A18D2-C4C7-4E1D-8FAD-BB550300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7124" cy="4351338"/>
          </a:xfrm>
        </p:spPr>
        <p:txBody>
          <a:bodyPr/>
          <a:lstStyle/>
          <a:p>
            <a:r>
              <a:rPr lang="en-US" dirty="0"/>
              <a:t>Foundries are molten metal processing facilities</a:t>
            </a:r>
          </a:p>
          <a:p>
            <a:pPr lvl="1"/>
            <a:r>
              <a:rPr lang="en-US" dirty="0"/>
              <a:t>Shape castings, billets, tube, etc.</a:t>
            </a:r>
          </a:p>
          <a:p>
            <a:r>
              <a:rPr lang="en-US" dirty="0"/>
              <a:t>OSU AFS chapter</a:t>
            </a:r>
          </a:p>
          <a:p>
            <a:pPr lvl="1"/>
            <a:r>
              <a:rPr lang="en-US" dirty="0"/>
              <a:t>Partners with AFS Central Ohio Chapter (industry partners)</a:t>
            </a:r>
          </a:p>
          <a:p>
            <a:pPr lvl="1"/>
            <a:r>
              <a:rPr lang="en-US" dirty="0"/>
              <a:t>Use MSE on-campus foundry to make small castings (Al)</a:t>
            </a:r>
          </a:p>
          <a:p>
            <a:pPr lvl="1"/>
            <a:r>
              <a:rPr lang="en-US" dirty="0"/>
              <a:t>Professional talks</a:t>
            </a:r>
          </a:p>
          <a:p>
            <a:pPr lvl="1"/>
            <a:r>
              <a:rPr lang="en-US" dirty="0"/>
              <a:t>Foundry tours</a:t>
            </a:r>
          </a:p>
          <a:p>
            <a:pPr lvl="1"/>
            <a:r>
              <a:rPr lang="en-US" dirty="0"/>
              <a:t>CIC </a:t>
            </a:r>
          </a:p>
          <a:p>
            <a:pPr lvl="1"/>
            <a:r>
              <a:rPr lang="en-US" i="1" dirty="0"/>
              <a:t>Networking, FEF job search system</a:t>
            </a:r>
          </a:p>
          <a:p>
            <a:pPr lvl="1"/>
            <a:endParaRPr lang="en-US" dirty="0"/>
          </a:p>
        </p:txBody>
      </p:sp>
      <p:pic>
        <p:nvPicPr>
          <p:cNvPr id="1026" name="Picture 2" descr="AFS Projects">
            <a:extLst>
              <a:ext uri="{FF2B5EF4-FFF2-40B4-BE49-F238E27FC236}">
                <a16:creationId xmlns:a16="http://schemas.microsoft.com/office/drawing/2014/main" id="{F2432444-63E9-4CA8-B2F6-72D9DC87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85" y="4891597"/>
            <a:ext cx="3286547" cy="18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Horseshoe">
            <a:extLst>
              <a:ext uri="{FF2B5EF4-FFF2-40B4-BE49-F238E27FC236}">
                <a16:creationId xmlns:a16="http://schemas.microsoft.com/office/drawing/2014/main" id="{C20EACBE-AA1B-4511-AF40-68C67434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141" y="365125"/>
            <a:ext cx="3645069" cy="23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58EE93-CEC4-4189-AA0E-33F2606CE7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33802" r="36317" b="22090"/>
          <a:stretch/>
        </p:blipFill>
        <p:spPr>
          <a:xfrm rot="5400000">
            <a:off x="9012164" y="3681972"/>
            <a:ext cx="3849829" cy="227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9C6E-E3F1-45FA-8717-BE7287B8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8067" cy="1325563"/>
          </a:xfrm>
        </p:spPr>
        <p:txBody>
          <a:bodyPr/>
          <a:lstStyle/>
          <a:p>
            <a:r>
              <a:rPr lang="en-US" dirty="0"/>
              <a:t>Professional Development/ Plant Tours </a:t>
            </a:r>
            <a:r>
              <a:rPr lang="en-US" sz="3600" dirty="0"/>
              <a:t>SP20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A6DC-1DFB-4161-9FDD-08F5B02F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1133" cy="4351338"/>
          </a:xfrm>
        </p:spPr>
        <p:txBody>
          <a:bodyPr/>
          <a:lstStyle/>
          <a:p>
            <a:r>
              <a:rPr lang="en-US" dirty="0"/>
              <a:t>St. </a:t>
            </a:r>
            <a:r>
              <a:rPr lang="en-US" dirty="0" err="1"/>
              <a:t>Marys</a:t>
            </a:r>
            <a:r>
              <a:rPr lang="en-US" dirty="0"/>
              <a:t> Foundry</a:t>
            </a:r>
          </a:p>
          <a:p>
            <a:r>
              <a:rPr lang="en-US" dirty="0"/>
              <a:t>Specialty iron and steel foundry</a:t>
            </a:r>
          </a:p>
          <a:p>
            <a:r>
              <a:rPr lang="en-US" dirty="0"/>
              <a:t>Tour in Early February</a:t>
            </a:r>
          </a:p>
          <a:p>
            <a:endParaRPr lang="en-US" dirty="0"/>
          </a:p>
          <a:p>
            <a:r>
              <a:rPr lang="en-US" dirty="0"/>
              <a:t>Industry Talk – Lyle </a:t>
            </a:r>
            <a:r>
              <a:rPr lang="en-US" dirty="0" err="1"/>
              <a:t>Heberling</a:t>
            </a:r>
            <a:endParaRPr lang="en-US" dirty="0"/>
          </a:p>
          <a:p>
            <a:r>
              <a:rPr lang="en-US" dirty="0"/>
              <a:t>Executive Director of Iron Casting Research Institute, Inc.</a:t>
            </a:r>
          </a:p>
          <a:p>
            <a:r>
              <a:rPr lang="en-US" dirty="0"/>
              <a:t>Late February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4751B-03AE-479C-ACCF-BD0247A6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011" y="1516490"/>
            <a:ext cx="4334117" cy="2582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D8EC69-1581-47E3-AA30-841313060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151" y="4166916"/>
            <a:ext cx="4334116" cy="21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BAE1-0143-4CDC-B188-673B3BD7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foundry doing this semester?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BEB8F-BA7C-4AD7-8FDB-E7A1D2454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7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9C6E-E3F1-45FA-8717-BE7287B8F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48067" cy="1325563"/>
          </a:xfrm>
        </p:spPr>
        <p:txBody>
          <a:bodyPr/>
          <a:lstStyle/>
          <a:p>
            <a:r>
              <a:rPr lang="en-US" dirty="0"/>
              <a:t>Professional Development/ Educational Talks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3A6DC-1DFB-4161-9FDD-08F5B02F4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896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Ideas: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Presentation on Al casting – Michael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Presentation on the casting industry (or Mg casting?) – Dr. Luo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Entering the industry (what are employers looking for?)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Foundry safety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Industry case analysis about some improvement to casting operation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remote demonstrations or video of foundry/casting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FEF talks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ideas?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6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2D882-1F7D-4625-8B10-16464091E3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82A9A-60EA-479F-8B2C-27B6D403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5189"/>
            <a:ext cx="9144000" cy="2387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Ohio State University AFS Chapter:</a:t>
            </a:r>
          </a:p>
          <a:p>
            <a:r>
              <a:rPr lang="en-US" u="sng" dirty="0">
                <a:solidFill>
                  <a:srgbClr val="FFFFFF"/>
                </a:solidFill>
                <a:latin typeface="Average" panose="020B0604020202020204" charset="0"/>
                <a:hlinkClick r:id="rId3"/>
              </a:rPr>
              <a:t>http://u.osu.edu/afsatosu</a:t>
            </a:r>
            <a:endParaRPr lang="en-US" u="sng" dirty="0">
              <a:solidFill>
                <a:srgbClr val="FFFFFF"/>
              </a:solidFill>
              <a:latin typeface="Average" panose="020B0604020202020204" charset="0"/>
            </a:endParaRPr>
          </a:p>
          <a:p>
            <a:r>
              <a:rPr lang="en-US" dirty="0"/>
              <a:t>Sign up for the email list at:</a:t>
            </a:r>
          </a:p>
          <a:p>
            <a:r>
              <a:rPr lang="en-US" dirty="0">
                <a:hlinkClick r:id="rId4"/>
              </a:rPr>
              <a:t>https://lists.osu.edu/mailman/listinfo/afsosu</a:t>
            </a:r>
            <a:endParaRPr lang="en-US" dirty="0"/>
          </a:p>
          <a:p>
            <a:r>
              <a:rPr lang="en-US" dirty="0"/>
              <a:t>FEF:</a:t>
            </a:r>
          </a:p>
          <a:p>
            <a:r>
              <a:rPr lang="en-US" dirty="0">
                <a:hlinkClick r:id="rId5"/>
              </a:rPr>
              <a:t>https://www.fefinc.org/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D720D0-700B-4B3E-8999-31AE2103D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6" b="17358"/>
          <a:stretch/>
        </p:blipFill>
        <p:spPr bwMode="auto">
          <a:xfrm>
            <a:off x="690821" y="3888259"/>
            <a:ext cx="2098879" cy="208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14C8C-9D11-40A3-AD0A-E8A962D1C8D4}"/>
              </a:ext>
            </a:extLst>
          </p:cNvPr>
          <p:cNvSpPr txBox="1"/>
          <p:nvPr/>
        </p:nvSpPr>
        <p:spPr>
          <a:xfrm>
            <a:off x="1116903" y="2909669"/>
            <a:ext cx="124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Join our GroupMe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2EFFC6-7A90-4068-8558-FB0456023A6E}"/>
              </a:ext>
            </a:extLst>
          </p:cNvPr>
          <p:cNvCxnSpPr>
            <a:stCxn id="4" idx="2"/>
            <a:endCxn id="1026" idx="0"/>
          </p:cNvCxnSpPr>
          <p:nvPr/>
        </p:nvCxnSpPr>
        <p:spPr>
          <a:xfrm>
            <a:off x="1740260" y="3556000"/>
            <a:ext cx="1" cy="332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45ADF3-68F2-49BE-84E0-9BCC995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80" y="3873554"/>
            <a:ext cx="2098877" cy="20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BE826A-D6B9-4F9A-A25A-A48E03AEF5F9}"/>
              </a:ext>
            </a:extLst>
          </p:cNvPr>
          <p:cNvSpPr txBox="1"/>
          <p:nvPr/>
        </p:nvSpPr>
        <p:spPr>
          <a:xfrm>
            <a:off x="9192480" y="2923152"/>
            <a:ext cx="2098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Please fill out this schedule poll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8F29CD2-3391-4159-AFA7-AAEC9386B0D9}"/>
              </a:ext>
            </a:extLst>
          </p:cNvPr>
          <p:cNvCxnSpPr>
            <a:cxnSpLocks/>
          </p:cNvCxnSpPr>
          <p:nvPr/>
        </p:nvCxnSpPr>
        <p:spPr>
          <a:xfrm>
            <a:off x="10260903" y="3517207"/>
            <a:ext cx="1" cy="3322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099ACE3F-FC9F-41BC-80FE-2308123977E6}"/>
              </a:ext>
            </a:extLst>
          </p:cNvPr>
          <p:cNvSpPr/>
          <p:nvPr/>
        </p:nvSpPr>
        <p:spPr>
          <a:xfrm>
            <a:off x="9192468" y="2675466"/>
            <a:ext cx="2098878" cy="94142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05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387</Words>
  <Application>Microsoft Office PowerPoint</Application>
  <PresentationFormat>Widescreen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Average</vt:lpstr>
      <vt:lpstr>Calibri</vt:lpstr>
      <vt:lpstr>Calibri Light</vt:lpstr>
      <vt:lpstr>Office Theme</vt:lpstr>
      <vt:lpstr>The American Foundry Society</vt:lpstr>
      <vt:lpstr>2020 Officers - Advisor: Dr. Alan Luo, MSE</vt:lpstr>
      <vt:lpstr>What is foundry club about?</vt:lpstr>
      <vt:lpstr>What We Do</vt:lpstr>
      <vt:lpstr>Professional Development/ Plant Tours SP20</vt:lpstr>
      <vt:lpstr>What is foundry doing this semester?</vt:lpstr>
      <vt:lpstr>Professional Development/ Educational Talks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Foundry Society</dc:title>
  <dc:creator>Michael Moodispaw</dc:creator>
  <cp:lastModifiedBy>Michael Moodispaw</cp:lastModifiedBy>
  <cp:revision>9</cp:revision>
  <dcterms:created xsi:type="dcterms:W3CDTF">2020-01-22T21:45:27Z</dcterms:created>
  <dcterms:modified xsi:type="dcterms:W3CDTF">2020-09-10T21:35:39Z</dcterms:modified>
</cp:coreProperties>
</file>