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91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BCC3-745E-4E9B-9A32-2D3A15FA2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F0587-AACD-4A60-9912-0DA17A718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A84D4-90D3-42F2-BF1A-1C3D2C5B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D36-4679-4A06-8CE0-D01C2EC64926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3B338-034F-42A9-8BF6-D0493A1F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88B29-EEDD-467C-AE72-994865A9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867-F4D8-4A02-B1CB-9232FDE3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2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9DF03-8232-4248-8E5C-24C224BD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238BB-826D-4E22-B02F-9BB23BD84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80FCC-FC3E-4A69-A698-36D920D1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D36-4679-4A06-8CE0-D01C2EC64926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C6C53-7391-4C3E-B8ED-C95235BD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22ADA-1910-4A2E-BBD0-8B2759E4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867-F4D8-4A02-B1CB-9232FDE3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6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BFB1F7-3637-4888-8430-C1EA5695C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0A69A5-AA6E-4788-9944-A7BEBE37F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74855-55CD-4D23-9D74-449446F5C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D36-4679-4A06-8CE0-D01C2EC64926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3C997-B191-476C-B274-73E1D4D2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11F9E-9D65-4E8E-A2D8-5FAA2A36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867-F4D8-4A02-B1CB-9232FDE3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5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5780C-7746-45EE-BC46-4901085E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AA46E-C081-4E8C-B578-DDA0C3F4D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CDF9C-3E19-49A1-ADDA-7347AD88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D36-4679-4A06-8CE0-D01C2EC64926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13D0A-080E-4592-9ECD-CD9A574A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B8E6C-5A34-4593-A4E7-28396AE73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867-F4D8-4A02-B1CB-9232FDE3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6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863FA-C3F7-4873-A00F-1D822FED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34E1A-F395-45D7-BC56-634AC3505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96EC5-3FEB-4725-A21C-132D766F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D36-4679-4A06-8CE0-D01C2EC64926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11BA9-62F6-4EF7-923A-27CBEBA4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18E05-D935-4186-8374-14CEDCA4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867-F4D8-4A02-B1CB-9232FDE3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9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65F26-08BE-4DCE-B359-F263165B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62DB9-0538-4776-AE30-E537504A3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23B4B-4654-4D5D-AF83-FBC608161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01F2F-BB01-45C9-B1C3-2F84F7EF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D36-4679-4A06-8CE0-D01C2EC64926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32C67-9E30-45FD-B692-59D1C01B4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B41ED-CC2D-49C4-8ADA-67CA475F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867-F4D8-4A02-B1CB-9232FDE3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6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BCBD3-6513-4A13-949F-A62EF75A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0CE84-7408-414E-850B-4AC85CF1E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852A1-63B2-4DA6-BE19-47E538503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73945-8E40-4864-9EA2-22F37C0AD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CC6A9E-0B45-4F9F-84D3-22455FF0B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A04B65-A335-467A-944A-219DC71F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D36-4679-4A06-8CE0-D01C2EC64926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7B5F17-3E8E-40F7-8DF8-7C7C0DFE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305DE-D056-42D6-BE3F-2420118F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867-F4D8-4A02-B1CB-9232FDE3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3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A038-B4E7-4F35-A71F-686F4B654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01469-2C63-475E-A0AD-130A26AC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D36-4679-4A06-8CE0-D01C2EC64926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4A1D8-7E5E-49FB-9571-D109E6B1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8648B-ABCF-4832-AE0C-B40A26C5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867-F4D8-4A02-B1CB-9232FDE3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1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257F19-DB02-477C-A210-D6F772730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D36-4679-4A06-8CE0-D01C2EC64926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C5D680-1555-4361-892B-CEBA876E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240D7-7993-4B20-881D-882D91098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867-F4D8-4A02-B1CB-9232FDE3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5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F91AD-8B34-4574-9C89-0806DCD6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B6253-7BFF-4F1E-95CE-5B0A174ED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67777-3CE5-4194-A611-6EA7E049E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ECC7B-EFB0-413E-87AB-2FEA8DB7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D36-4679-4A06-8CE0-D01C2EC64926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2A3A9-B0D5-4BD4-93C5-B971DB01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3DBAD-00D1-442C-82D8-276AB377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867-F4D8-4A02-B1CB-9232FDE3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2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EC86-7534-498E-A863-EC62DE1E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7371B7-D9E2-4C07-8E04-238CCC043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18B0F-92EB-4966-8A34-935A0CDD3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E44F7-FC1D-4AF4-816B-8944B10E5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D36-4679-4A06-8CE0-D01C2EC64926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6465C-5BD1-4829-B5AC-BA9EF77DC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FCB9B-BC14-4259-94C9-C5373133A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B867-F4D8-4A02-B1CB-9232FDE3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5CB5E-C731-4880-BF54-D1FD26CB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CF44B-09A6-44F6-8CAC-5D2540375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6E240-EBF3-49AC-983C-8842524DB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E4D36-4679-4A06-8CE0-D01C2EC64926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541F3-7A73-4500-8DE8-5CDE34980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F666D-DBA3-4146-B222-8EE1F9578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CB867-F4D8-4A02-B1CB-9232FDE3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0184-D659-45A9-98B2-A48D31160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3963" y="594304"/>
            <a:ext cx="10531993" cy="18148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Design a Logo Contest</a:t>
            </a:r>
            <a:br>
              <a:rPr lang="en-US" sz="4400" dirty="0"/>
            </a:br>
            <a:r>
              <a:rPr lang="en-US" sz="4400" dirty="0"/>
              <a:t> Be part of the 1</a:t>
            </a:r>
            <a:r>
              <a:rPr lang="en-US" sz="4400" baseline="30000" dirty="0"/>
              <a:t>st</a:t>
            </a:r>
            <a:r>
              <a:rPr lang="en-US" sz="4400" dirty="0"/>
              <a:t> FEF 5K Fun Run </a:t>
            </a:r>
            <a:br>
              <a:rPr lang="en-US" sz="4400" dirty="0"/>
            </a:br>
            <a:r>
              <a:rPr lang="en-US" sz="3100" dirty="0"/>
              <a:t>in Atlanta April 2019</a:t>
            </a:r>
            <a:br>
              <a:rPr lang="en-US" dirty="0"/>
            </a:br>
            <a:r>
              <a:rPr lang="en-US" dirty="0"/>
              <a:t>“Casting your Footprint”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0C1E9-DDD2-4971-BB26-C4F10268B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8257"/>
            <a:ext cx="9144000" cy="1655762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Submit your sketch, ideas, </a:t>
            </a:r>
            <a:r>
              <a:rPr lang="en-US" b="1" i="1" dirty="0" err="1">
                <a:solidFill>
                  <a:srgbClr val="FF0000"/>
                </a:solidFill>
              </a:rPr>
              <a:t>etc</a:t>
            </a:r>
            <a:r>
              <a:rPr lang="en-US" b="1" i="1" dirty="0">
                <a:solidFill>
                  <a:srgbClr val="FF0000"/>
                </a:solidFill>
              </a:rPr>
              <a:t>…. by Sept 30,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9A2F3-487F-425B-ADDC-65917E01D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40" y="-228369"/>
            <a:ext cx="1927860" cy="192786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598AA9-D7B2-4798-BB37-53851B0FD6B8}"/>
              </a:ext>
            </a:extLst>
          </p:cNvPr>
          <p:cNvSpPr txBox="1">
            <a:spLocks/>
          </p:cNvSpPr>
          <p:nvPr/>
        </p:nvSpPr>
        <p:spPr>
          <a:xfrm>
            <a:off x="293254" y="2986196"/>
            <a:ext cx="118987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The Logo will be placed on the front of the T-shirt, promotional items and marketing materials </a:t>
            </a:r>
          </a:p>
          <a:p>
            <a:pPr algn="l"/>
            <a:r>
              <a:rPr lang="en-US" dirty="0"/>
              <a:t>Design must be visible in an 8 inch wide x 6 inch high area on the front of the t-shirt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Ability for children of all ages to wear the T-shirt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Tie the logo to the Event Name – name of the race - Casting your Footprint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Show Atlanta in the design (words, skyline, tagline, </a:t>
            </a:r>
            <a:r>
              <a:rPr lang="en-US" dirty="0" err="1"/>
              <a:t>etc</a:t>
            </a:r>
            <a:r>
              <a:rPr lang="en-US" dirty="0"/>
              <a:t>) or a way to change the city in future years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Other key ideas to potentially include :</a:t>
            </a:r>
          </a:p>
          <a:p>
            <a:pPr lvl="2" algn="l"/>
            <a:r>
              <a:rPr lang="en-US" dirty="0"/>
              <a:t>Molten Metal</a:t>
            </a:r>
          </a:p>
          <a:p>
            <a:pPr lvl="2" algn="l"/>
            <a:r>
              <a:rPr lang="en-US" dirty="0"/>
              <a:t>FEF Name</a:t>
            </a:r>
          </a:p>
          <a:p>
            <a:pPr lvl="2" algn="l"/>
            <a:endParaRPr lang="en-US" dirty="0"/>
          </a:p>
          <a:p>
            <a:pPr algn="l"/>
            <a:r>
              <a:rPr lang="en-US" sz="1600" dirty="0"/>
              <a:t>Note: The graphic designer will digitize the images and they may need to modify slightly based on the graphics requirements</a:t>
            </a:r>
          </a:p>
          <a:p>
            <a:pPr algn="l"/>
            <a:r>
              <a:rPr lang="en-US" sz="1600" dirty="0"/>
              <a:t>Please submit to Pam @ FEF by Sept 30, 2018</a:t>
            </a:r>
          </a:p>
        </p:txBody>
      </p:sp>
    </p:spTree>
    <p:extLst>
      <p:ext uri="{BB962C8B-B14F-4D97-AF65-F5344CB8AC3E}">
        <p14:creationId xmlns:p14="http://schemas.microsoft.com/office/powerpoint/2010/main" val="269130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E0D39-9D2A-440D-8C98-9144192D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2E13B-72A1-46B9-96B0-1BD343351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A44953-078B-402E-831A-0218A43A8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57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147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Design a Logo Contest  Be part of the 1st FEF 5K Fun Run  in Atlanta April 2019 “Casting your Footprint”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 Logo Contest  Be part of the 1st FEF 5K Fun Run  in Atlanta April 2019 “Casting your Footprint”</dc:title>
  <dc:creator>dana cooper-hayes</dc:creator>
  <cp:lastModifiedBy>dana cooper-hayes</cp:lastModifiedBy>
  <cp:revision>7</cp:revision>
  <cp:lastPrinted>2018-09-08T15:04:29Z</cp:lastPrinted>
  <dcterms:created xsi:type="dcterms:W3CDTF">2018-09-07T13:11:39Z</dcterms:created>
  <dcterms:modified xsi:type="dcterms:W3CDTF">2018-09-08T15:16:40Z</dcterms:modified>
</cp:coreProperties>
</file>