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62" r:id="rId4"/>
    <p:sldId id="265" r:id="rId5"/>
    <p:sldId id="27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2" r:id="rId16"/>
  </p:sldIdLst>
  <p:sldSz cx="9144000" cy="5143500" type="screen16x9"/>
  <p:notesSz cx="6858000" cy="9144000"/>
  <p:embeddedFontLst>
    <p:embeddedFont>
      <p:font typeface="Averag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4" d="100"/>
          <a:sy n="164" d="100"/>
        </p:scale>
        <p:origin x="-114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71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61270ab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61270ab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61270ab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661270ab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661a6767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661a6767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61bda28a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61bda28a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61bda28a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61bda28a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61a6767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61a6767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61270ab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661270ab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c7d8176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5c7d8176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66546d4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866546d4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66546d4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866546d4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66546d4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866546d4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c7d8176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c7d8176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61bda28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661bda28a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61bda28a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61bda28a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.osu.edu/afsatosu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.osu.edu/afsatosu/scholarships/2018-winne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American Foundry Society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Ohio State University Chapter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Projects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Comic Con Table Decorations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5" name="Google Shape;165;p27" descr="Battara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 descr="The Rebel Allianc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3250" y="2663875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 descr="Thor's Hamme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600" y="1152475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Wonder Woman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4800" y="2663875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BAJA Buckeyes Gearbox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28" descr="IMG_03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50" y="1017725"/>
            <a:ext cx="4555213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 descr="DSC_035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4825" y="1969708"/>
            <a:ext cx="4555230" cy="303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Future Projects</a:t>
            </a:r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Buckeye Space Launch Initiative: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→ </a:t>
            </a:r>
            <a:r>
              <a:rPr lang="en" dirty="0" smtClean="0"/>
              <a:t>Partnership to make seniors rings</a:t>
            </a:r>
          </a:p>
          <a:p>
            <a:pPr marL="0" lvl="0" indent="0">
              <a:buNone/>
            </a:pPr>
            <a:r>
              <a:rPr lang="en-US" dirty="0" smtClean="0"/>
              <a:t>Central Ohio AFS Speaker Award:</a:t>
            </a:r>
            <a:endParaRPr lang="en-US" dirty="0"/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	→ </a:t>
            </a:r>
            <a:r>
              <a:rPr lang="en-US" dirty="0" smtClean="0"/>
              <a:t>Need to cast 10+ for Central Ohio AFS Chapter</a:t>
            </a: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>
              <a:buNone/>
            </a:pPr>
            <a:r>
              <a:rPr lang="en-US" dirty="0" smtClean="0"/>
              <a:t>Your Ideas:</a:t>
            </a:r>
            <a:endParaRPr lang="en-US" dirty="0"/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	→ </a:t>
            </a:r>
            <a:r>
              <a:rPr lang="en-US" dirty="0" smtClean="0"/>
              <a:t>Any project you might have we can do it!</a:t>
            </a:r>
            <a:endParaRPr lang="en" dirty="0" smtClean="0"/>
          </a:p>
          <a:p>
            <a:pPr marL="0" lvl="0" indent="0">
              <a:spcBef>
                <a:spcPts val="1600"/>
              </a:spcBef>
              <a:buNone/>
            </a:pPr>
            <a:r>
              <a:rPr lang="en" dirty="0"/>
              <a:t>	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6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Next Steps</a:t>
            </a:r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Fill out the Doodle form for availability this upcoming semester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Attend Central Ohio AFS meeting on Thursday, Sept 20</a:t>
            </a:r>
            <a:r>
              <a:rPr lang="en-US" baseline="30000" dirty="0" smtClean="0"/>
              <a:t>th</a:t>
            </a:r>
            <a:r>
              <a:rPr lang="en-US" dirty="0" smtClean="0"/>
              <a:t> at the </a:t>
            </a:r>
            <a:r>
              <a:rPr lang="en-US" dirty="0" err="1" smtClean="0"/>
              <a:t>Makoy</a:t>
            </a:r>
            <a:r>
              <a:rPr lang="en-US" dirty="0" smtClean="0"/>
              <a:t> Center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Watch for e-mails from officers about upcoming events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" sz="1050" dirty="0" smtClean="0"/>
          </a:p>
          <a:p>
            <a:pPr marL="0" lvl="0" indent="0">
              <a:buNone/>
            </a:pPr>
            <a:r>
              <a:rPr lang="en-US" dirty="0" smtClean="0"/>
              <a:t>Your Ideas:</a:t>
            </a:r>
            <a:endParaRPr lang="en-US" dirty="0"/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	→ </a:t>
            </a:r>
            <a:r>
              <a:rPr lang="en-US" dirty="0" smtClean="0"/>
              <a:t>Any project you might have we can do it!</a:t>
            </a:r>
            <a:endParaRPr lang="en" dirty="0" smtClean="0"/>
          </a:p>
          <a:p>
            <a:pPr marL="0" lvl="0" indent="0">
              <a:spcBef>
                <a:spcPts val="1600"/>
              </a:spcBef>
              <a:buNone/>
            </a:pPr>
            <a:r>
              <a:rPr lang="en" dirty="0"/>
              <a:t>	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73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645900" y="315125"/>
            <a:ext cx="7852200" cy="41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Follow us on:</a:t>
            </a:r>
            <a:endParaRPr dirty="0"/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Twitter				</a:t>
            </a:r>
            <a:r>
              <a:rPr lang="en" dirty="0" smtClean="0"/>
              <a:t>afs_osu</a:t>
            </a:r>
            <a:endParaRPr dirty="0"/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Instagram			</a:t>
            </a:r>
            <a:r>
              <a:rPr lang="en" dirty="0" smtClean="0"/>
              <a:t>afs.osu</a:t>
            </a:r>
            <a:endParaRPr dirty="0" smtClean="0"/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Facebook			Afs Osu</a:t>
            </a:r>
            <a:endParaRPr dirty="0"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50" y="3050125"/>
            <a:ext cx="750375" cy="7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45" y="1468989"/>
            <a:ext cx="750375" cy="74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 rotWithShape="1">
          <a:blip r:embed="rId5">
            <a:alphaModFix/>
          </a:blip>
          <a:srcRect l="30981" t="24526" r="31208" b="24663"/>
          <a:stretch/>
        </p:blipFill>
        <p:spPr>
          <a:xfrm>
            <a:off x="677350" y="2256003"/>
            <a:ext cx="750375" cy="756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>
            <a:spLocks noGrp="1"/>
          </p:cNvSpPr>
          <p:nvPr>
            <p:ph type="body" idx="4294967295"/>
          </p:nvPr>
        </p:nvSpPr>
        <p:spPr>
          <a:xfrm>
            <a:off x="677350" y="4171950"/>
            <a:ext cx="81864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FFFFFF"/>
                </a:solidFill>
              </a:rPr>
              <a:t>Bs </a:t>
            </a:r>
            <a:r>
              <a:rPr lang="en" sz="2400" dirty="0">
                <a:solidFill>
                  <a:srgbClr val="FFFFFF"/>
                </a:solidFill>
              </a:rPr>
              <a:t>to visit the website for updates!</a:t>
            </a:r>
            <a:br>
              <a:rPr lang="en" sz="2400" dirty="0">
                <a:solidFill>
                  <a:srgbClr val="FFFFFF"/>
                </a:solidFill>
              </a:rPr>
            </a:br>
            <a:r>
              <a:rPr lang="en" sz="2400" u="sng" dirty="0">
                <a:solidFill>
                  <a:srgbClr val="FFFFFF"/>
                </a:solidFill>
                <a:hlinkClick r:id="rId6"/>
              </a:rPr>
              <a:t>http://u.osu.edu/afsatosu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122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2018 - 2019 Officers</a:t>
            </a:r>
            <a:endParaRPr dirty="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1" y="742950"/>
            <a:ext cx="1219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2419350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Colin Ridgeway (.38)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President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"/>
          <a:stretch/>
        </p:blipFill>
        <p:spPr bwMode="auto">
          <a:xfrm>
            <a:off x="5490283" y="3043748"/>
            <a:ext cx="124797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42950"/>
            <a:ext cx="144511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/>
          <a:stretch/>
        </p:blipFill>
        <p:spPr bwMode="auto">
          <a:xfrm>
            <a:off x="7010400" y="742950"/>
            <a:ext cx="140853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/>
          <a:stretch/>
        </p:blipFill>
        <p:spPr bwMode="auto">
          <a:xfrm>
            <a:off x="2057400" y="3039387"/>
            <a:ext cx="1295400" cy="16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78151" y="4620280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Jack </a:t>
            </a:r>
            <a:r>
              <a:rPr lang="en-US" dirty="0" err="1" smtClean="0">
                <a:solidFill>
                  <a:schemeClr val="tx1"/>
                </a:solidFill>
              </a:rPr>
              <a:t>Canaday</a:t>
            </a:r>
            <a:r>
              <a:rPr lang="en-US" dirty="0" smtClean="0">
                <a:solidFill>
                  <a:schemeClr val="tx1"/>
                </a:solidFill>
              </a:rPr>
              <a:t> (.20)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Secretary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980" y="4658380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Adam Braff (.6)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E-Council Rep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8545" y="2419350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Troy Lewis (.2250)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Treasurer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4037" y="2419350"/>
            <a:ext cx="204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Sarah Ridgeway (.59)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Vice Chair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Foundry Meetings</a:t>
            </a:r>
            <a:endParaRPr dirty="0"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4680900" y="10177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50+ Pre made patterns to choose from</a:t>
            </a:r>
            <a:endParaRPr sz="1800"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We want YOUR ideas!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We can make your imagination happen!</a:t>
            </a:r>
            <a:endParaRPr sz="1800" dirty="0"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t="3382"/>
          <a:stretch/>
        </p:blipFill>
        <p:spPr>
          <a:xfrm>
            <a:off x="76200" y="1072888"/>
            <a:ext cx="3886200" cy="255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4631"/>
            <a:ext cx="1550548" cy="154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55224"/>
            <a:ext cx="1752600" cy="12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23282"/>
            <a:ext cx="1462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Networking --- Central Ohio AFS</a:t>
            </a:r>
            <a:endParaRPr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152400" y="971550"/>
            <a:ext cx="79362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-1 Meeting each month (Every 3</a:t>
            </a:r>
            <a:r>
              <a:rPr lang="en" sz="1800" baseline="30000" dirty="0" smtClean="0"/>
              <a:t>rd</a:t>
            </a:r>
            <a:r>
              <a:rPr lang="en" sz="1800" dirty="0" smtClean="0"/>
              <a:t> Thursday)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 smtClean="0"/>
              <a:t>-Chance to meet &amp; network with professionals in the industry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 smtClean="0"/>
              <a:t>-</a:t>
            </a:r>
            <a:r>
              <a:rPr lang="en-US" sz="1800" dirty="0" smtClean="0"/>
              <a:t>Build relationships and create opportunities for internships/Co-Ops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8150"/>
            <a:ext cx="1681854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5550"/>
            <a:ext cx="3946974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5550"/>
            <a:ext cx="3318604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1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Fundraising</a:t>
            </a:r>
            <a:endParaRPr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372300" y="2737225"/>
            <a:ext cx="7936200" cy="20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-</a:t>
            </a:r>
            <a:r>
              <a:rPr lang="en-US" sz="1800" dirty="0"/>
              <a:t> </a:t>
            </a:r>
            <a:r>
              <a:rPr lang="en-US" sz="1800" dirty="0" smtClean="0"/>
              <a:t>3 – 4 games a year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 smtClean="0"/>
              <a:t>-</a:t>
            </a:r>
            <a:r>
              <a:rPr lang="en-US" sz="1800" dirty="0"/>
              <a:t> </a:t>
            </a:r>
            <a:r>
              <a:rPr lang="en-US" sz="1800" dirty="0" smtClean="0"/>
              <a:t>Invite AFS and other family members for networking in laid back environment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-We would like to invite </a:t>
            </a:r>
            <a:r>
              <a:rPr lang="en" sz="1800" dirty="0" smtClean="0"/>
              <a:t>YOU and your friends too! 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/>
              <a:t>asdf</a:t>
            </a:r>
            <a:endParaRPr sz="1800" dirty="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50" y="972150"/>
            <a:ext cx="5041825" cy="145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8350" y="1017725"/>
            <a:ext cx="3363949" cy="21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Professional </a:t>
            </a:r>
            <a:r>
              <a:rPr lang="en" dirty="0" smtClean="0"/>
              <a:t>Development/ Plant Tours</a:t>
            </a:r>
            <a:endParaRPr dirty="0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Local professionals join us and share different casting techniques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Great way to network</a:t>
            </a:r>
            <a:r>
              <a:rPr lang="en" dirty="0" smtClean="0"/>
              <a:t>!</a:t>
            </a: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buNone/>
            </a:pPr>
            <a:r>
              <a:rPr lang="en-US" dirty="0" smtClean="0"/>
              <a:t>Plant Tours</a:t>
            </a:r>
          </a:p>
          <a:p>
            <a:pPr marL="0" lvl="0" indent="457200">
              <a:spcBef>
                <a:spcPts val="1600"/>
              </a:spcBef>
              <a:buNone/>
            </a:pPr>
            <a:r>
              <a:rPr lang="en-US" dirty="0" smtClean="0"/>
              <a:t>Offers a chance to see a foundry</a:t>
            </a:r>
          </a:p>
          <a:p>
            <a:pPr marL="0" lvl="0" indent="457200">
              <a:spcBef>
                <a:spcPts val="1600"/>
              </a:spcBef>
              <a:buNone/>
            </a:pPr>
            <a:r>
              <a:rPr lang="en-US" dirty="0" smtClean="0"/>
              <a:t>in action!</a:t>
            </a:r>
            <a:endParaRPr lang="en-US" dirty="0"/>
          </a:p>
        </p:txBody>
      </p:sp>
      <p:pic>
        <p:nvPicPr>
          <p:cNvPr id="134" name="Google Shape;134;p23" descr="Wil Tink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1577150"/>
            <a:ext cx="133740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600" y="1585081"/>
            <a:ext cx="1250033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60" y="3105150"/>
            <a:ext cx="191551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r="4547"/>
          <a:stretch/>
        </p:blipFill>
        <p:spPr bwMode="auto">
          <a:xfrm>
            <a:off x="4225235" y="3097748"/>
            <a:ext cx="22279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CIC Conference in Chicago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Annual Meeting in Chicago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US" dirty="0" smtClean="0"/>
              <a:t>Foundry </a:t>
            </a:r>
            <a:r>
              <a:rPr lang="en-US" dirty="0" err="1" smtClean="0"/>
              <a:t>Specfic</a:t>
            </a:r>
            <a:r>
              <a:rPr lang="en-US" dirty="0" smtClean="0"/>
              <a:t> Career Fair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 smtClean="0"/>
              <a:t>1-on-1 meetings with potential employers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 smtClean="0"/>
              <a:t>All-expenses paid trip to Chicago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 smtClean="0"/>
              <a:t>Wined and dined by industry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en-US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 smtClean="0"/>
              <a:t>Scholarship Opportunities!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800" y="579525"/>
            <a:ext cx="19240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700" y="2423575"/>
            <a:ext cx="3069275" cy="22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Scholarships</a:t>
            </a:r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Last year (2017-2018) received $16,250 in scholarships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→ Annual Scholarship through </a:t>
            </a:r>
            <a:r>
              <a:rPr lang="en" dirty="0" smtClean="0"/>
              <a:t>FEF (~$4,000)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" dirty="0"/>
              <a:t>	→ </a:t>
            </a:r>
            <a:r>
              <a:rPr lang="en" dirty="0" smtClean="0"/>
              <a:t>Central Ohio AFS (~$3,000)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	→ </a:t>
            </a:r>
            <a:r>
              <a:rPr lang="en" dirty="0" smtClean="0"/>
              <a:t>General FEF Scholarships</a:t>
            </a:r>
            <a:endParaRPr lang="en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→ Metal Casting Congress </a:t>
            </a:r>
            <a:r>
              <a:rPr lang="en" dirty="0" smtClean="0"/>
              <a:t>Awards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u.osu.edu/afsatosu/scholarships/2018-winners/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		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45741"/>
            <a:ext cx="27490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97" y="3161815"/>
            <a:ext cx="3885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275</Words>
  <Application>Microsoft Office PowerPoint</Application>
  <PresentationFormat>On-screen Show (16:9)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Oswald</vt:lpstr>
      <vt:lpstr>Average</vt:lpstr>
      <vt:lpstr>Slate</vt:lpstr>
      <vt:lpstr>The American Foundry Society</vt:lpstr>
      <vt:lpstr>2018 - 2019 Officers</vt:lpstr>
      <vt:lpstr>Activities</vt:lpstr>
      <vt:lpstr>Foundry Meetings</vt:lpstr>
      <vt:lpstr>Networking --- Central Ohio AFS</vt:lpstr>
      <vt:lpstr>Fundraising</vt:lpstr>
      <vt:lpstr>Professional Development/ Plant Tours</vt:lpstr>
      <vt:lpstr>CIC Conference in Chicago</vt:lpstr>
      <vt:lpstr>Scholarships</vt:lpstr>
      <vt:lpstr>Previous Projects</vt:lpstr>
      <vt:lpstr>Comic Con Table Decorations</vt:lpstr>
      <vt:lpstr>BAJA Buckeyes Gearbox</vt:lpstr>
      <vt:lpstr>Future Projects</vt:lpstr>
      <vt:lpstr>Next Steps</vt:lpstr>
      <vt:lpstr>Follow us on: Twitter    afs_osu Instagram   afs.osu Facebook   Afs Osu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Foundry Society</dc:title>
  <dc:creator>Ridgeway, Colin D.</dc:creator>
  <cp:lastModifiedBy>Colin D. Ridgeway</cp:lastModifiedBy>
  <cp:revision>6</cp:revision>
  <dcterms:modified xsi:type="dcterms:W3CDTF">2018-09-11T14:51:11Z</dcterms:modified>
</cp:coreProperties>
</file>