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Oswald" panose="020B0604020202020204" charset="0"/>
      <p:regular r:id="rId24"/>
      <p:bold r:id="rId25"/>
    </p:embeddedFont>
    <p:embeddedFont>
      <p:font typeface="Average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12469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026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039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294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676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774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623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897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115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773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771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84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600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916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8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49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58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864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53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38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2106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9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.osu.edu/afsatosu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American Foundry Society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Ohio State University Chapter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Local Chapter Meetings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Enjoy dinner with local professionals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	More networking!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-Every Third Thursday of each Month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-Students Eat Free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8" name="Shape 128" descr="IMG_1574.jp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6000" y="1515767"/>
            <a:ext cx="4032700" cy="2689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CIC Conference in Chicago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Annual Meeting in Chicago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-All Expenses Paid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-Job Fair for Foundry related jobs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-Wined/dined by industry professionals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-All Students walk away with offers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-Great Networking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9800" y="579525"/>
            <a:ext cx="192405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3700" y="2423575"/>
            <a:ext cx="3069275" cy="227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Scholarships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/>
              <a:t>Annual Receive ~ $8,500 in scholarships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/>
              <a:t>	</a:t>
            </a:r>
            <a:r>
              <a:rPr lang="en" dirty="0" smtClean="0"/>
              <a:t>→ </a:t>
            </a:r>
            <a:r>
              <a:rPr lang="en" dirty="0"/>
              <a:t>Annual Scholarship through FEF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/>
              <a:t>		Decided on by Dr. Luo/Colin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/>
              <a:t>		Give out 4-5 awards all $500+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/>
              <a:t>	→ Annual AFS Scholarship Award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/>
              <a:t>		Give out 2 awards of $1,500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/>
              <a:t>	→ Metal Casting Congress Awards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/>
              <a:t>		Potential of $1,000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6914" y="1541499"/>
            <a:ext cx="3699631" cy="2456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Previous Projects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Comic Con Table Decorations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7" name="Shape 157" descr="Battara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8575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The Rebel Allianc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3250" y="2663875"/>
            <a:ext cx="28575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 descr="Thor's Hammer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1600" y="1152475"/>
            <a:ext cx="28575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 descr="Wonder Woman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4800" y="2663875"/>
            <a:ext cx="28575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Ohio State Related Projects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 descr="Brutus Buckey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160450"/>
            <a:ext cx="2286000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Football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359798"/>
            <a:ext cx="3262600" cy="220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 descr="Horseshoe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3737" y="1160450"/>
            <a:ext cx="3398562" cy="220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BAJA Buckeyes Gearbox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 descr="IMG_03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50" y="1017725"/>
            <a:ext cx="4555213" cy="34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 descr="DSC_035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4824" y="1969708"/>
            <a:ext cx="4555230" cy="3036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What’s Next?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45900" y="1886400"/>
            <a:ext cx="7852200" cy="1370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want your ideas!  Have a project in mind?  We can help to make it happen!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General Casting Knowledge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Meet Your Officers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Professional Organizations to Join/Membership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 Students: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Required: Join FEF (Foundry Education Foundation)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	→ It’s free and gives us more money for scholarships!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/>
              <a:t>Optional: AFS (American Foundry Society)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/>
              <a:t>		→ $20 of which $15 comes back to the club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/>
              <a:t>		→ AFS Central Ohio Chapter will pay fees once a year for students!</a:t>
            </a:r>
          </a:p>
          <a:p>
            <a:pPr lvl="0" indent="45720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645900" y="315125"/>
            <a:ext cx="7852200" cy="41868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/>
              <a:t>Follow us on:</a:t>
            </a:r>
          </a:p>
          <a:p>
            <a:pPr marL="457200" indent="457200" algn="l">
              <a:lnSpc>
                <a:spcPct val="150000"/>
              </a:lnSpc>
            </a:pPr>
            <a:r>
              <a:rPr lang="en" dirty="0"/>
              <a:t>Twitter		</a:t>
            </a:r>
            <a:r>
              <a:rPr lang="en" dirty="0"/>
              <a:t>afs_osu</a:t>
            </a:r>
            <a:br>
              <a:rPr lang="en" dirty="0"/>
            </a:br>
            <a:r>
              <a:rPr lang="en" dirty="0"/>
              <a:t>	</a:t>
            </a:r>
            <a:r>
              <a:rPr lang="en" dirty="0" smtClean="0"/>
              <a:t>Instagram</a:t>
            </a:r>
            <a:r>
              <a:rPr lang="en" dirty="0"/>
              <a:t>		</a:t>
            </a:r>
            <a:r>
              <a:rPr lang="en" dirty="0" smtClean="0"/>
              <a:t>afs.osu</a:t>
            </a:r>
            <a:endParaRPr lang="en" dirty="0"/>
          </a:p>
          <a:p>
            <a:pPr marL="457200" lvl="0" indent="45720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/>
              <a:t>Facebook		</a:t>
            </a:r>
            <a:r>
              <a:rPr lang="en" dirty="0" smtClean="0"/>
              <a:t>Afs </a:t>
            </a:r>
            <a:r>
              <a:rPr lang="en" dirty="0"/>
              <a:t>Osu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45" y="3290227"/>
            <a:ext cx="750375" cy="7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345" y="1525468"/>
            <a:ext cx="750374" cy="74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 l="30981" t="24526" r="31208" b="24663"/>
          <a:stretch/>
        </p:blipFill>
        <p:spPr>
          <a:xfrm>
            <a:off x="677345" y="2376059"/>
            <a:ext cx="750375" cy="75623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>
            <a:spLocks noGrp="1"/>
          </p:cNvSpPr>
          <p:nvPr>
            <p:ph type="body" idx="4294967295"/>
          </p:nvPr>
        </p:nvSpPr>
        <p:spPr>
          <a:xfrm>
            <a:off x="645900" y="4084338"/>
            <a:ext cx="8186400" cy="76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FFFFFF"/>
                </a:solidFill>
              </a:rPr>
              <a:t>Be sure to visit the website for updates!</a:t>
            </a:r>
            <a:br>
              <a:rPr lang="en" sz="2400" dirty="0">
                <a:solidFill>
                  <a:srgbClr val="FFFFFF"/>
                </a:solidFill>
              </a:rPr>
            </a:br>
            <a:r>
              <a:rPr lang="en" sz="2400" u="sng" dirty="0">
                <a:solidFill>
                  <a:srgbClr val="FFFFFF"/>
                </a:solidFill>
                <a:hlinkClick r:id="rId6"/>
              </a:rPr>
              <a:t>http://u.osu.edu/afsatosu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695025"/>
            <a:ext cx="3999900" cy="352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Undergraduate</a:t>
            </a:r>
            <a:r>
              <a:rPr lang="en"/>
              <a:t>: BS, Materials Science and Engineering, The Ohio State University (2015)</a:t>
            </a:r>
            <a:br>
              <a:rPr lang="en"/>
            </a:br>
            <a:r>
              <a:rPr lang="en" b="1" u="sng"/>
              <a:t>Graduate Studies</a:t>
            </a:r>
            <a:r>
              <a:rPr lang="en"/>
              <a:t>: GRA in Light Metals and Manufacturing Research Group</a:t>
            </a:r>
            <a:br>
              <a:rPr lang="en"/>
            </a:br>
            <a:r>
              <a:rPr lang="en" b="1" u="sng"/>
              <a:t>Research</a:t>
            </a:r>
            <a:r>
              <a:rPr lang="en"/>
              <a:t>: Ablation Casting for Automotive Applications</a:t>
            </a:r>
            <a:br>
              <a:rPr lang="en"/>
            </a:br>
            <a:r>
              <a:rPr lang="en" b="1" u="sng"/>
              <a:t>Previous Positions</a:t>
            </a:r>
            <a:r>
              <a:rPr lang="en"/>
              <a:t>: 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AFS Secretary (2014-2015)</a:t>
            </a: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AFS Chair (2015-2016)</a:t>
            </a: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Member Central Ohio AFS (2015 -)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Hobbies</a:t>
            </a:r>
            <a:r>
              <a:rPr lang="en"/>
              <a:t>: Hunting, golf, guitar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Past Internships/Research</a:t>
            </a:r>
            <a:r>
              <a:rPr lang="en"/>
              <a:t>:</a:t>
            </a:r>
            <a:br>
              <a:rPr lang="en"/>
            </a:br>
            <a:r>
              <a:rPr lang="en"/>
              <a:t>2012: Bodycote</a:t>
            </a:r>
            <a:br>
              <a:rPr lang="en"/>
            </a:br>
            <a:r>
              <a:rPr lang="en"/>
              <a:t>2013: Bodycote Kolsterising, Researcher, Engineering Intern, (Konstanz, Germany)</a:t>
            </a:r>
            <a:br>
              <a:rPr lang="en"/>
            </a:br>
            <a:r>
              <a:rPr lang="en"/>
              <a:t>2014: TimkenSteel, Metallurgical Engineering Inter (Canton, Ohio)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1223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Colin Ridgeway.38 - Chair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1765" y="1152475"/>
            <a:ext cx="288116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Tori Hicks.462 - Vice Chair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 smtClean="0"/>
              <a:t>Major</a:t>
            </a:r>
            <a:r>
              <a:rPr lang="en" dirty="0" smtClean="0"/>
              <a:t>: 4</a:t>
            </a:r>
            <a:r>
              <a:rPr lang="en" baseline="30000" dirty="0" smtClean="0"/>
              <a:t>th</a:t>
            </a:r>
            <a:r>
              <a:rPr lang="en" dirty="0" smtClean="0"/>
              <a:t> year, Materials Science and Engineering</a:t>
            </a:r>
            <a:br>
              <a:rPr lang="en" dirty="0" smtClean="0"/>
            </a:br>
            <a:r>
              <a:rPr lang="en" b="1" u="sng" dirty="0" smtClean="0"/>
              <a:t>Graduation Date</a:t>
            </a:r>
            <a:r>
              <a:rPr lang="en" dirty="0" smtClean="0"/>
              <a:t>: May 2018</a:t>
            </a:r>
            <a:endParaRPr lang="en" dirty="0"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/>
              <a:t>Hobbies</a:t>
            </a:r>
            <a:r>
              <a:rPr lang="en" dirty="0"/>
              <a:t>: Figure skating, running, traveling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/>
              <a:t>Internships/Research</a:t>
            </a:r>
            <a:r>
              <a:rPr lang="en" dirty="0"/>
              <a:t>:</a:t>
            </a:r>
            <a:br>
              <a:rPr lang="en" dirty="0"/>
            </a:br>
            <a:r>
              <a:rPr lang="en" dirty="0"/>
              <a:t>Spring/Summer 2015: Precision Castparts Corp. Airfoils, Product Engineering Co-op, (Minerva, OH)</a:t>
            </a:r>
            <a:br>
              <a:rPr lang="en" dirty="0"/>
            </a:br>
            <a:r>
              <a:rPr lang="en" dirty="0"/>
              <a:t>Fall 2015: Precision Castparts Corp. Airfoils, Process Engineering Co-op, (Minerva, OH)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Summer 2016: Precision Castparts Corp. Airfoils, Quality Engineering Co-op, (Minerva, OH)</a:t>
            </a:r>
          </a:p>
        </p:txBody>
      </p:sp>
      <p:pic>
        <p:nvPicPr>
          <p:cNvPr id="81" name="Shape 81" descr="IMG_336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495" y="1152475"/>
            <a:ext cx="2562297" cy="3416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Michael Posner.20 - Treasurer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u="sng" dirty="0"/>
              <a:t>Major</a:t>
            </a:r>
            <a:r>
              <a:rPr lang="en" dirty="0"/>
              <a:t>: </a:t>
            </a:r>
            <a:r>
              <a:rPr lang="en" dirty="0" smtClean="0"/>
              <a:t>4</a:t>
            </a:r>
            <a:r>
              <a:rPr lang="en" baseline="30000" dirty="0" smtClean="0"/>
              <a:t>th</a:t>
            </a:r>
            <a:r>
              <a:rPr lang="en" dirty="0" smtClean="0"/>
              <a:t> Year</a:t>
            </a:r>
            <a:r>
              <a:rPr lang="en" dirty="0"/>
              <a:t>, Materials Science and Engineering with a focus in Polymers</a:t>
            </a:r>
            <a:br>
              <a:rPr lang="en" dirty="0"/>
            </a:br>
            <a:r>
              <a:rPr lang="en" b="1" u="sng" dirty="0"/>
              <a:t>Graduation Date</a:t>
            </a:r>
            <a:r>
              <a:rPr lang="en" dirty="0"/>
              <a:t>: May 2017</a:t>
            </a:r>
            <a:br>
              <a:rPr lang="en" dirty="0"/>
            </a:br>
            <a:r>
              <a:rPr lang="en" b="1" u="sng" dirty="0"/>
              <a:t>Research</a:t>
            </a:r>
            <a:r>
              <a:rPr lang="en" dirty="0"/>
              <a:t>: Electrospinning and drug release</a:t>
            </a:r>
            <a:br>
              <a:rPr lang="en" dirty="0"/>
            </a:br>
            <a:r>
              <a:rPr lang="en" b="1" u="sng" dirty="0"/>
              <a:t>Study Abroad</a:t>
            </a:r>
            <a:r>
              <a:rPr lang="en" dirty="0"/>
              <a:t>: Beijing Sports University</a:t>
            </a:r>
            <a:br>
              <a:rPr lang="en" dirty="0"/>
            </a:br>
            <a:r>
              <a:rPr lang="en" b="1" u="sng" dirty="0"/>
              <a:t>Hobbies</a:t>
            </a:r>
            <a:r>
              <a:rPr lang="en" dirty="0"/>
              <a:t>: Travel, martial arts, football, basketball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 descr="IMG_336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1196" y="1152475"/>
            <a:ext cx="2562297" cy="3416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Kelsey Riffle.81 - Secretary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u="sng" dirty="0"/>
              <a:t>Major</a:t>
            </a:r>
            <a:r>
              <a:rPr lang="en" dirty="0"/>
              <a:t>: </a:t>
            </a:r>
            <a:r>
              <a:rPr lang="en" dirty="0" smtClean="0"/>
              <a:t>3</a:t>
            </a:r>
            <a:r>
              <a:rPr lang="en" baseline="30000" dirty="0" smtClean="0"/>
              <a:t>rd</a:t>
            </a:r>
            <a:r>
              <a:rPr lang="en" dirty="0" smtClean="0"/>
              <a:t> Year</a:t>
            </a:r>
            <a:r>
              <a:rPr lang="en" dirty="0"/>
              <a:t>, Materials Science and Engineering</a:t>
            </a:r>
            <a:br>
              <a:rPr lang="en" dirty="0"/>
            </a:br>
            <a:r>
              <a:rPr lang="en" b="1" u="sng" dirty="0"/>
              <a:t>Graduation Date</a:t>
            </a:r>
            <a:r>
              <a:rPr lang="en" dirty="0"/>
              <a:t>: May 2018</a:t>
            </a:r>
            <a:br>
              <a:rPr lang="en" dirty="0"/>
            </a:br>
            <a:r>
              <a:rPr lang="en" b="1" u="sng" dirty="0"/>
              <a:t>Internships</a:t>
            </a:r>
            <a:r>
              <a:rPr lang="en" dirty="0"/>
              <a:t>:</a:t>
            </a:r>
            <a:br>
              <a:rPr lang="en" dirty="0"/>
            </a:br>
            <a:r>
              <a:rPr lang="en" dirty="0"/>
              <a:t>Summer 2016: ArcelorMittal, Associate Engineer – Metallurgical Intern, (Burns Harbor, IN)</a:t>
            </a:r>
            <a:br>
              <a:rPr lang="en" dirty="0"/>
            </a:br>
            <a:r>
              <a:rPr lang="en" b="1" u="sng" dirty="0"/>
              <a:t>Hobbies</a:t>
            </a:r>
            <a:r>
              <a:rPr lang="en" dirty="0"/>
              <a:t>: Snowboarding, cooking, traveling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70" y="1121682"/>
            <a:ext cx="2486760" cy="34779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We 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Foundry Meetings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 descr="Foundry TIm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562" y="3022876"/>
            <a:ext cx="3024575" cy="201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680912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Use previously made patterns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Create new patterns 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en" sz="1800"/>
              <a:t>We want your ideas!  What do you want to cast?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437" y="1599050"/>
            <a:ext cx="4236425" cy="28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Professional Development Meetings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Local professionals join us and share different casting techniques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/>
              <a:t>Great way to network!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/>
              <a:t>Previous Presenters: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/>
              <a:t>	Larry Buergel: Fisher Cast Steel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/>
              <a:t>	Joeseph Muniza: ASK-CHEMICALS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/>
              <a:t>	Pete Satre: Allied Mineral Products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"/>
              <a:t>	Wil Tinker: Tinker Omega</a:t>
            </a:r>
          </a:p>
        </p:txBody>
      </p:sp>
      <p:pic>
        <p:nvPicPr>
          <p:cNvPr id="118" name="Shape 118" descr="Wil Tink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150" y="1577150"/>
            <a:ext cx="1522250" cy="179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6750" y="1577150"/>
            <a:ext cx="1313158" cy="179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4041" y="3471024"/>
            <a:ext cx="1402433" cy="167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205</Words>
  <Application>Microsoft Office PowerPoint</Application>
  <PresentationFormat>On-screen Show (16:9)</PresentationFormat>
  <Paragraphs>72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Oswald</vt:lpstr>
      <vt:lpstr>Average</vt:lpstr>
      <vt:lpstr>slate</vt:lpstr>
      <vt:lpstr>The American Foundry Society</vt:lpstr>
      <vt:lpstr>Meet Your Officers</vt:lpstr>
      <vt:lpstr>Colin Ridgeway.38 - Chair</vt:lpstr>
      <vt:lpstr>Tori Hicks.462 - Vice Chair</vt:lpstr>
      <vt:lpstr>Michael Posner.20 - Treasurer</vt:lpstr>
      <vt:lpstr>Kelsey Riffle.81 - Secretary</vt:lpstr>
      <vt:lpstr>What We Do</vt:lpstr>
      <vt:lpstr>Foundry Meetings</vt:lpstr>
      <vt:lpstr>Professional Development Meetings</vt:lpstr>
      <vt:lpstr>Local Chapter Meetings</vt:lpstr>
      <vt:lpstr>CIC Conference in Chicago</vt:lpstr>
      <vt:lpstr>Scholarships</vt:lpstr>
      <vt:lpstr>Previous Projects</vt:lpstr>
      <vt:lpstr>Comic Con Table Decorations</vt:lpstr>
      <vt:lpstr>Ohio State Related Projects</vt:lpstr>
      <vt:lpstr>BAJA Buckeyes Gearbox</vt:lpstr>
      <vt:lpstr>What’s Next?</vt:lpstr>
      <vt:lpstr>We want your ideas!  Have a project in mind?  We can help to make it happen!</vt:lpstr>
      <vt:lpstr>General Casting Knowledge</vt:lpstr>
      <vt:lpstr>Professional Organizations to Join/Membership</vt:lpstr>
      <vt:lpstr>Follow us on: Twitter  afs_osu  Instagram  afs.osu Facebook  Afs Osu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Foundry Society</dc:title>
  <cp:lastModifiedBy>Kelsey Riffle</cp:lastModifiedBy>
  <cp:revision>2</cp:revision>
  <dcterms:modified xsi:type="dcterms:W3CDTF">2016-08-26T00:06:58Z</dcterms:modified>
</cp:coreProperties>
</file>